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7DFE5E-F012-4309-A330-93341C780D92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E35E2AC1-F2E3-4AAC-8067-2098C85CA006}">
      <dgm:prSet/>
      <dgm:spPr/>
      <dgm:t>
        <a:bodyPr/>
        <a:lstStyle/>
        <a:p>
          <a:pPr algn="ctr" rtl="0"/>
          <a:r>
            <a:rPr lang="nl-NL" smtClean="0"/>
            <a:t>Bloedgroepen</a:t>
          </a:r>
          <a:endParaRPr lang="nl-NL"/>
        </a:p>
      </dgm:t>
    </dgm:pt>
    <dgm:pt modelId="{560E9229-0095-415F-81EE-C70F4712276E}" type="parTrans" cxnId="{3CD99E92-D885-4035-A511-1AE2FF309AEA}">
      <dgm:prSet/>
      <dgm:spPr/>
      <dgm:t>
        <a:bodyPr/>
        <a:lstStyle/>
        <a:p>
          <a:endParaRPr lang="nl-NL"/>
        </a:p>
      </dgm:t>
    </dgm:pt>
    <dgm:pt modelId="{0237EC52-32E6-4DEE-A2FA-A8A471FDFA09}" type="sibTrans" cxnId="{3CD99E92-D885-4035-A511-1AE2FF309AEA}">
      <dgm:prSet/>
      <dgm:spPr/>
      <dgm:t>
        <a:bodyPr/>
        <a:lstStyle/>
        <a:p>
          <a:endParaRPr lang="nl-NL"/>
        </a:p>
      </dgm:t>
    </dgm:pt>
    <dgm:pt modelId="{5A53608B-6255-4818-BAAF-08946A169CD7}" type="pres">
      <dgm:prSet presAssocID="{B17DFE5E-F012-4309-A330-93341C780D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88DCE489-0F0A-42BF-834F-8FF73D2FC891}" type="pres">
      <dgm:prSet presAssocID="{E35E2AC1-F2E3-4AAC-8067-2098C85CA00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759BBC7B-4A15-420C-B3DF-9D9A98E68641}" type="presOf" srcId="{E35E2AC1-F2E3-4AAC-8067-2098C85CA006}" destId="{88DCE489-0F0A-42BF-834F-8FF73D2FC891}" srcOrd="0" destOrd="0" presId="urn:microsoft.com/office/officeart/2005/8/layout/vList2"/>
    <dgm:cxn modelId="{3CD99E92-D885-4035-A511-1AE2FF309AEA}" srcId="{B17DFE5E-F012-4309-A330-93341C780D92}" destId="{E35E2AC1-F2E3-4AAC-8067-2098C85CA006}" srcOrd="0" destOrd="0" parTransId="{560E9229-0095-415F-81EE-C70F4712276E}" sibTransId="{0237EC52-32E6-4DEE-A2FA-A8A471FDFA09}"/>
    <dgm:cxn modelId="{211BCB6C-EE92-43A9-B88C-B7CC032FD21F}" type="presOf" srcId="{B17DFE5E-F012-4309-A330-93341C780D92}" destId="{5A53608B-6255-4818-BAAF-08946A169CD7}" srcOrd="0" destOrd="0" presId="urn:microsoft.com/office/officeart/2005/8/layout/vList2"/>
    <dgm:cxn modelId="{3E5C1429-4343-4304-970C-EA6224A8F852}" type="presParOf" srcId="{5A53608B-6255-4818-BAAF-08946A169CD7}" destId="{88DCE489-0F0A-42BF-834F-8FF73D2FC8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44A8DB-2BED-4EA8-A42D-4F02842518BE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ECFF1EE6-AAB9-4A9F-BA18-7F289264DE2C}">
      <dgm:prSet/>
      <dgm:spPr/>
      <dgm:t>
        <a:bodyPr/>
        <a:lstStyle/>
        <a:p>
          <a:pPr algn="ctr" rtl="0"/>
          <a:r>
            <a:rPr lang="nl-NL" smtClean="0"/>
            <a:t>Antigenen – antistoffen - bloedtransfusies</a:t>
          </a:r>
          <a:endParaRPr lang="nl-NL"/>
        </a:p>
      </dgm:t>
    </dgm:pt>
    <dgm:pt modelId="{234C944E-047A-4DDF-9FEF-30A1E4F86904}" type="parTrans" cxnId="{9D4EF7DB-49F2-4F47-A7E1-F7C93B082BDC}">
      <dgm:prSet/>
      <dgm:spPr/>
      <dgm:t>
        <a:bodyPr/>
        <a:lstStyle/>
        <a:p>
          <a:endParaRPr lang="nl-NL"/>
        </a:p>
      </dgm:t>
    </dgm:pt>
    <dgm:pt modelId="{EC3DB23B-A076-4CF4-A2C6-EE7AFC1C9213}" type="sibTrans" cxnId="{9D4EF7DB-49F2-4F47-A7E1-F7C93B082BDC}">
      <dgm:prSet/>
      <dgm:spPr/>
      <dgm:t>
        <a:bodyPr/>
        <a:lstStyle/>
        <a:p>
          <a:endParaRPr lang="nl-NL"/>
        </a:p>
      </dgm:t>
    </dgm:pt>
    <dgm:pt modelId="{035CF86A-CDBE-4FEC-9A98-6D6CCA14CDAA}" type="pres">
      <dgm:prSet presAssocID="{0344A8DB-2BED-4EA8-A42D-4F02842518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37DDE6C-C5C5-48AB-874E-7DB74AC7D1D8}" type="pres">
      <dgm:prSet presAssocID="{ECFF1EE6-AAB9-4A9F-BA18-7F289264DE2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85F54845-BE80-48B2-AA0A-0D483E7A77D6}" type="presOf" srcId="{0344A8DB-2BED-4EA8-A42D-4F02842518BE}" destId="{035CF86A-CDBE-4FEC-9A98-6D6CCA14CDAA}" srcOrd="0" destOrd="0" presId="urn:microsoft.com/office/officeart/2005/8/layout/vList2"/>
    <dgm:cxn modelId="{9D4EF7DB-49F2-4F47-A7E1-F7C93B082BDC}" srcId="{0344A8DB-2BED-4EA8-A42D-4F02842518BE}" destId="{ECFF1EE6-AAB9-4A9F-BA18-7F289264DE2C}" srcOrd="0" destOrd="0" parTransId="{234C944E-047A-4DDF-9FEF-30A1E4F86904}" sibTransId="{EC3DB23B-A076-4CF4-A2C6-EE7AFC1C9213}"/>
    <dgm:cxn modelId="{74147781-9990-40EA-9F28-57D38B79004F}" type="presOf" srcId="{ECFF1EE6-AAB9-4A9F-BA18-7F289264DE2C}" destId="{637DDE6C-C5C5-48AB-874E-7DB74AC7D1D8}" srcOrd="0" destOrd="0" presId="urn:microsoft.com/office/officeart/2005/8/layout/vList2"/>
    <dgm:cxn modelId="{21E66762-DB62-4639-90C3-7B0256E4DAF6}" type="presParOf" srcId="{035CF86A-CDBE-4FEC-9A98-6D6CCA14CDAA}" destId="{637DDE6C-C5C5-48AB-874E-7DB74AC7D1D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9F9757-3951-4B44-A87E-0665284D50A0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59229918-08C4-4685-ACF6-F98324CC5DE3}">
      <dgm:prSet/>
      <dgm:spPr/>
      <dgm:t>
        <a:bodyPr/>
        <a:lstStyle/>
        <a:p>
          <a:pPr algn="ctr" rtl="0"/>
          <a:r>
            <a:rPr lang="nl-NL" smtClean="0"/>
            <a:t>Bloedgroepen: erfelijk bepaald</a:t>
          </a:r>
          <a:endParaRPr lang="nl-NL"/>
        </a:p>
      </dgm:t>
    </dgm:pt>
    <dgm:pt modelId="{5BAAFB5C-090D-43A3-9D00-1734FB746EFC}" type="parTrans" cxnId="{5A6252CA-F9AC-42A9-9524-6F00599650FD}">
      <dgm:prSet/>
      <dgm:spPr/>
      <dgm:t>
        <a:bodyPr/>
        <a:lstStyle/>
        <a:p>
          <a:endParaRPr lang="nl-NL"/>
        </a:p>
      </dgm:t>
    </dgm:pt>
    <dgm:pt modelId="{F91318DB-A848-4AD8-80B6-3A669B98AFD0}" type="sibTrans" cxnId="{5A6252CA-F9AC-42A9-9524-6F00599650FD}">
      <dgm:prSet/>
      <dgm:spPr/>
      <dgm:t>
        <a:bodyPr/>
        <a:lstStyle/>
        <a:p>
          <a:endParaRPr lang="nl-NL"/>
        </a:p>
      </dgm:t>
    </dgm:pt>
    <dgm:pt modelId="{634C17DB-81FA-44E8-A78C-8BAE16A6CE56}" type="pres">
      <dgm:prSet presAssocID="{BB9F9757-3951-4B44-A87E-0665284D50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3B26A8AC-F24A-4F06-AE2A-84280D47AA0A}" type="pres">
      <dgm:prSet presAssocID="{59229918-08C4-4685-ACF6-F98324CC5DE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A6252CA-F9AC-42A9-9524-6F00599650FD}" srcId="{BB9F9757-3951-4B44-A87E-0665284D50A0}" destId="{59229918-08C4-4685-ACF6-F98324CC5DE3}" srcOrd="0" destOrd="0" parTransId="{5BAAFB5C-090D-43A3-9D00-1734FB746EFC}" sibTransId="{F91318DB-A848-4AD8-80B6-3A669B98AFD0}"/>
    <dgm:cxn modelId="{D9865212-CF63-4EBB-9E49-17E492E82C14}" type="presOf" srcId="{59229918-08C4-4685-ACF6-F98324CC5DE3}" destId="{3B26A8AC-F24A-4F06-AE2A-84280D47AA0A}" srcOrd="0" destOrd="0" presId="urn:microsoft.com/office/officeart/2005/8/layout/vList2"/>
    <dgm:cxn modelId="{1845AED3-4DAF-40B2-BA3F-6CCC6E15B545}" type="presOf" srcId="{BB9F9757-3951-4B44-A87E-0665284D50A0}" destId="{634C17DB-81FA-44E8-A78C-8BAE16A6CE56}" srcOrd="0" destOrd="0" presId="urn:microsoft.com/office/officeart/2005/8/layout/vList2"/>
    <dgm:cxn modelId="{D93C747A-496B-450E-81D1-E356F487E1E8}" type="presParOf" srcId="{634C17DB-81FA-44E8-A78C-8BAE16A6CE56}" destId="{3B26A8AC-F24A-4F06-AE2A-84280D47AA0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B94303-91B7-4546-92AA-9C8ACE4D8325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AC2DC4B7-9E7F-43D0-84C4-8877310D5E67}">
      <dgm:prSet/>
      <dgm:spPr/>
      <dgm:t>
        <a:bodyPr/>
        <a:lstStyle/>
        <a:p>
          <a:pPr algn="ctr" rtl="0"/>
          <a:r>
            <a:rPr lang="nl-NL" dirty="0" smtClean="0"/>
            <a:t>Er zijn vier verschillende bloedgroepen</a:t>
          </a:r>
          <a:endParaRPr lang="nl-NL" dirty="0"/>
        </a:p>
      </dgm:t>
    </dgm:pt>
    <dgm:pt modelId="{93FD5554-88F7-45DF-ACAF-A5B5071106F8}" type="parTrans" cxnId="{68411874-ECD2-4995-964C-553FD8167A79}">
      <dgm:prSet/>
      <dgm:spPr/>
      <dgm:t>
        <a:bodyPr/>
        <a:lstStyle/>
        <a:p>
          <a:pPr algn="ctr"/>
          <a:endParaRPr lang="nl-NL"/>
        </a:p>
      </dgm:t>
    </dgm:pt>
    <dgm:pt modelId="{1C118BC6-9285-48D1-86CB-75FF1F64E483}" type="sibTrans" cxnId="{68411874-ECD2-4995-964C-553FD8167A79}">
      <dgm:prSet/>
      <dgm:spPr/>
      <dgm:t>
        <a:bodyPr/>
        <a:lstStyle/>
        <a:p>
          <a:pPr algn="ctr"/>
          <a:endParaRPr lang="nl-NL"/>
        </a:p>
      </dgm:t>
    </dgm:pt>
    <dgm:pt modelId="{28D7A959-B675-403B-A732-13AE6F779120}">
      <dgm:prSet/>
      <dgm:spPr/>
      <dgm:t>
        <a:bodyPr/>
        <a:lstStyle/>
        <a:p>
          <a:pPr algn="ctr" rtl="0"/>
          <a:r>
            <a:rPr lang="nl-NL" smtClean="0"/>
            <a:t>A – B – AB – 0 (nul)</a:t>
          </a:r>
          <a:endParaRPr lang="nl-NL"/>
        </a:p>
      </dgm:t>
    </dgm:pt>
    <dgm:pt modelId="{A4A1E024-6B4B-4F62-83B5-F081D2867495}" type="parTrans" cxnId="{B5D55A8D-A2C8-4410-887E-D024A3BEBA65}">
      <dgm:prSet/>
      <dgm:spPr/>
      <dgm:t>
        <a:bodyPr/>
        <a:lstStyle/>
        <a:p>
          <a:pPr algn="ctr"/>
          <a:endParaRPr lang="nl-NL"/>
        </a:p>
      </dgm:t>
    </dgm:pt>
    <dgm:pt modelId="{93A1B554-1D90-4CD2-9E09-21F625227DAB}" type="sibTrans" cxnId="{B5D55A8D-A2C8-4410-887E-D024A3BEBA65}">
      <dgm:prSet/>
      <dgm:spPr/>
      <dgm:t>
        <a:bodyPr/>
        <a:lstStyle/>
        <a:p>
          <a:pPr algn="ctr"/>
          <a:endParaRPr lang="nl-NL"/>
        </a:p>
      </dgm:t>
    </dgm:pt>
    <dgm:pt modelId="{17C635E7-6571-4E82-999B-DF4EC1C78507}">
      <dgm:prSet/>
      <dgm:spPr/>
      <dgm:t>
        <a:bodyPr/>
        <a:lstStyle/>
        <a:p>
          <a:pPr algn="ctr" rtl="0"/>
          <a:r>
            <a:rPr lang="nl-NL" dirty="0" smtClean="0"/>
            <a:t>Welke bloedgroep je hebt is erfelijk bepaald</a:t>
          </a:r>
          <a:endParaRPr lang="nl-NL" dirty="0"/>
        </a:p>
      </dgm:t>
    </dgm:pt>
    <dgm:pt modelId="{8A8D8B9C-8BFD-444A-A41D-81BD6CE05827}" type="parTrans" cxnId="{5FEE3974-7F40-4F9D-A5AE-1BBAC8BD7BC0}">
      <dgm:prSet/>
      <dgm:spPr/>
      <dgm:t>
        <a:bodyPr/>
        <a:lstStyle/>
        <a:p>
          <a:pPr algn="ctr"/>
          <a:endParaRPr lang="nl-NL"/>
        </a:p>
      </dgm:t>
    </dgm:pt>
    <dgm:pt modelId="{8C35158D-53D2-4B50-B70D-7C9F18C33574}" type="sibTrans" cxnId="{5FEE3974-7F40-4F9D-A5AE-1BBAC8BD7BC0}">
      <dgm:prSet/>
      <dgm:spPr/>
      <dgm:t>
        <a:bodyPr/>
        <a:lstStyle/>
        <a:p>
          <a:pPr algn="ctr"/>
          <a:endParaRPr lang="nl-NL"/>
        </a:p>
      </dgm:t>
    </dgm:pt>
    <dgm:pt modelId="{B2B0BAE4-84D3-4204-8128-0AD2CA185B68}" type="pres">
      <dgm:prSet presAssocID="{FBB94303-91B7-4546-92AA-9C8ACE4D832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58D201C-7B53-4A34-8D56-AB533D3B9640}" type="pres">
      <dgm:prSet presAssocID="{AC2DC4B7-9E7F-43D0-84C4-8877310D5E6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7E3C5BE8-FF0D-4689-B25C-F2937E85960B}" type="pres">
      <dgm:prSet presAssocID="{1C118BC6-9285-48D1-86CB-75FF1F64E483}" presName="spacer" presStyleCnt="0"/>
      <dgm:spPr/>
    </dgm:pt>
    <dgm:pt modelId="{4433EADF-883F-4D24-B366-2C3A911252D7}" type="pres">
      <dgm:prSet presAssocID="{28D7A959-B675-403B-A732-13AE6F77912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98ADD6E-C212-47D4-8469-E94F4EA063FC}" type="pres">
      <dgm:prSet presAssocID="{93A1B554-1D90-4CD2-9E09-21F625227DAB}" presName="spacer" presStyleCnt="0"/>
      <dgm:spPr/>
    </dgm:pt>
    <dgm:pt modelId="{45BFEE05-38C2-4D2C-BA1F-201042A619DD}" type="pres">
      <dgm:prSet presAssocID="{17C635E7-6571-4E82-999B-DF4EC1C7850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34EC496-4630-49C4-B27A-2DA1E115E097}" type="presOf" srcId="{28D7A959-B675-403B-A732-13AE6F779120}" destId="{4433EADF-883F-4D24-B366-2C3A911252D7}" srcOrd="0" destOrd="0" presId="urn:microsoft.com/office/officeart/2005/8/layout/vList2"/>
    <dgm:cxn modelId="{A0209211-26A8-475C-9143-83A3AC6CD87A}" type="presOf" srcId="{AC2DC4B7-9E7F-43D0-84C4-8877310D5E67}" destId="{658D201C-7B53-4A34-8D56-AB533D3B9640}" srcOrd="0" destOrd="0" presId="urn:microsoft.com/office/officeart/2005/8/layout/vList2"/>
    <dgm:cxn modelId="{19628FD4-7FA5-4F2B-9595-AB6FFB5DA7CA}" type="presOf" srcId="{FBB94303-91B7-4546-92AA-9C8ACE4D8325}" destId="{B2B0BAE4-84D3-4204-8128-0AD2CA185B68}" srcOrd="0" destOrd="0" presId="urn:microsoft.com/office/officeart/2005/8/layout/vList2"/>
    <dgm:cxn modelId="{68411874-ECD2-4995-964C-553FD8167A79}" srcId="{FBB94303-91B7-4546-92AA-9C8ACE4D8325}" destId="{AC2DC4B7-9E7F-43D0-84C4-8877310D5E67}" srcOrd="0" destOrd="0" parTransId="{93FD5554-88F7-45DF-ACAF-A5B5071106F8}" sibTransId="{1C118BC6-9285-48D1-86CB-75FF1F64E483}"/>
    <dgm:cxn modelId="{D48ABD59-4169-4335-97D6-99A1969328CB}" type="presOf" srcId="{17C635E7-6571-4E82-999B-DF4EC1C78507}" destId="{45BFEE05-38C2-4D2C-BA1F-201042A619DD}" srcOrd="0" destOrd="0" presId="urn:microsoft.com/office/officeart/2005/8/layout/vList2"/>
    <dgm:cxn modelId="{B5D55A8D-A2C8-4410-887E-D024A3BEBA65}" srcId="{FBB94303-91B7-4546-92AA-9C8ACE4D8325}" destId="{28D7A959-B675-403B-A732-13AE6F779120}" srcOrd="1" destOrd="0" parTransId="{A4A1E024-6B4B-4F62-83B5-F081D2867495}" sibTransId="{93A1B554-1D90-4CD2-9E09-21F625227DAB}"/>
    <dgm:cxn modelId="{5FEE3974-7F40-4F9D-A5AE-1BBAC8BD7BC0}" srcId="{FBB94303-91B7-4546-92AA-9C8ACE4D8325}" destId="{17C635E7-6571-4E82-999B-DF4EC1C78507}" srcOrd="2" destOrd="0" parTransId="{8A8D8B9C-8BFD-444A-A41D-81BD6CE05827}" sibTransId="{8C35158D-53D2-4B50-B70D-7C9F18C33574}"/>
    <dgm:cxn modelId="{5197955A-C21E-4494-AD0B-7349267EF908}" type="presParOf" srcId="{B2B0BAE4-84D3-4204-8128-0AD2CA185B68}" destId="{658D201C-7B53-4A34-8D56-AB533D3B9640}" srcOrd="0" destOrd="0" presId="urn:microsoft.com/office/officeart/2005/8/layout/vList2"/>
    <dgm:cxn modelId="{B43B05F5-E190-4EE7-A602-477ACA28C68D}" type="presParOf" srcId="{B2B0BAE4-84D3-4204-8128-0AD2CA185B68}" destId="{7E3C5BE8-FF0D-4689-B25C-F2937E85960B}" srcOrd="1" destOrd="0" presId="urn:microsoft.com/office/officeart/2005/8/layout/vList2"/>
    <dgm:cxn modelId="{67D33C20-71D0-4369-BD2E-D226BCC8D79B}" type="presParOf" srcId="{B2B0BAE4-84D3-4204-8128-0AD2CA185B68}" destId="{4433EADF-883F-4D24-B366-2C3A911252D7}" srcOrd="2" destOrd="0" presId="urn:microsoft.com/office/officeart/2005/8/layout/vList2"/>
    <dgm:cxn modelId="{A3DFF552-4585-492A-85B8-77CD5658B3A4}" type="presParOf" srcId="{B2B0BAE4-84D3-4204-8128-0AD2CA185B68}" destId="{F98ADD6E-C212-47D4-8469-E94F4EA063FC}" srcOrd="3" destOrd="0" presId="urn:microsoft.com/office/officeart/2005/8/layout/vList2"/>
    <dgm:cxn modelId="{BA62E229-FCEF-4C10-BFEB-FFFA61E489F8}" type="presParOf" srcId="{B2B0BAE4-84D3-4204-8128-0AD2CA185B68}" destId="{45BFEE05-38C2-4D2C-BA1F-201042A619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1AB96D-FF02-4EF1-9A33-504F7CB163E8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264A3168-CD31-43D5-A7C9-DE3DDA13EFF4}">
      <dgm:prSet/>
      <dgm:spPr/>
      <dgm:t>
        <a:bodyPr/>
        <a:lstStyle/>
        <a:p>
          <a:pPr rtl="0"/>
          <a:r>
            <a:rPr lang="nl-NL" smtClean="0"/>
            <a:t>Antigenen – antistoffen in bloed </a:t>
          </a:r>
          <a:endParaRPr lang="nl-NL"/>
        </a:p>
      </dgm:t>
    </dgm:pt>
    <dgm:pt modelId="{B4010451-A06E-4B7A-8D30-FE0341231234}" type="parTrans" cxnId="{3A852EB2-4D8A-4DD9-9F5A-528F16493B64}">
      <dgm:prSet/>
      <dgm:spPr/>
      <dgm:t>
        <a:bodyPr/>
        <a:lstStyle/>
        <a:p>
          <a:endParaRPr lang="nl-NL"/>
        </a:p>
      </dgm:t>
    </dgm:pt>
    <dgm:pt modelId="{73384B01-C895-4396-95E6-9B72818F501D}" type="sibTrans" cxnId="{3A852EB2-4D8A-4DD9-9F5A-528F16493B64}">
      <dgm:prSet/>
      <dgm:spPr/>
      <dgm:t>
        <a:bodyPr/>
        <a:lstStyle/>
        <a:p>
          <a:endParaRPr lang="nl-NL"/>
        </a:p>
      </dgm:t>
    </dgm:pt>
    <dgm:pt modelId="{E84DD06B-D542-439E-8017-A8585B0B3467}" type="pres">
      <dgm:prSet presAssocID="{2B1AB96D-FF02-4EF1-9A33-504F7CB163E8}" presName="linear" presStyleCnt="0">
        <dgm:presLayoutVars>
          <dgm:animLvl val="lvl"/>
          <dgm:resizeHandles val="exact"/>
        </dgm:presLayoutVars>
      </dgm:prSet>
      <dgm:spPr/>
    </dgm:pt>
    <dgm:pt modelId="{F07286B5-94FE-4A07-BA8E-AFE4CDCC21AA}" type="pres">
      <dgm:prSet presAssocID="{264A3168-CD31-43D5-A7C9-DE3DDA13EFF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A852EB2-4D8A-4DD9-9F5A-528F16493B64}" srcId="{2B1AB96D-FF02-4EF1-9A33-504F7CB163E8}" destId="{264A3168-CD31-43D5-A7C9-DE3DDA13EFF4}" srcOrd="0" destOrd="0" parTransId="{B4010451-A06E-4B7A-8D30-FE0341231234}" sibTransId="{73384B01-C895-4396-95E6-9B72818F501D}"/>
    <dgm:cxn modelId="{5D187B82-A3AA-415D-8E98-F1CF29E5D371}" type="presOf" srcId="{264A3168-CD31-43D5-A7C9-DE3DDA13EFF4}" destId="{F07286B5-94FE-4A07-BA8E-AFE4CDCC21AA}" srcOrd="0" destOrd="0" presId="urn:microsoft.com/office/officeart/2005/8/layout/vList2"/>
    <dgm:cxn modelId="{F8798778-8A7F-4F62-A098-F134664750A9}" type="presOf" srcId="{2B1AB96D-FF02-4EF1-9A33-504F7CB163E8}" destId="{E84DD06B-D542-439E-8017-A8585B0B3467}" srcOrd="0" destOrd="0" presId="urn:microsoft.com/office/officeart/2005/8/layout/vList2"/>
    <dgm:cxn modelId="{35E8DC2D-A975-44C4-A6A1-1038B4477A4F}" type="presParOf" srcId="{E84DD06B-D542-439E-8017-A8585B0B3467}" destId="{F07286B5-94FE-4A07-BA8E-AFE4CDCC21A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D6320B-8912-4078-BBCC-ADA99CCF90F1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651E463F-52B7-4C72-961B-C70A46D35B9A}">
      <dgm:prSet/>
      <dgm:spPr/>
      <dgm:t>
        <a:bodyPr/>
        <a:lstStyle/>
        <a:p>
          <a:pPr algn="ctr" rtl="0"/>
          <a:r>
            <a:rPr lang="nl-NL" smtClean="0"/>
            <a:t>Bloedgroepen en hun antigenen</a:t>
          </a:r>
          <a:endParaRPr lang="nl-NL"/>
        </a:p>
      </dgm:t>
    </dgm:pt>
    <dgm:pt modelId="{756AEEE5-8741-4C88-8E64-3B9DC3584649}" type="parTrans" cxnId="{52C5578B-297E-4AD8-BFEA-FCFD9F425C78}">
      <dgm:prSet/>
      <dgm:spPr/>
      <dgm:t>
        <a:bodyPr/>
        <a:lstStyle/>
        <a:p>
          <a:endParaRPr lang="nl-NL"/>
        </a:p>
      </dgm:t>
    </dgm:pt>
    <dgm:pt modelId="{547D90B7-2915-4349-9643-C3A11C79550F}" type="sibTrans" cxnId="{52C5578B-297E-4AD8-BFEA-FCFD9F425C78}">
      <dgm:prSet/>
      <dgm:spPr/>
      <dgm:t>
        <a:bodyPr/>
        <a:lstStyle/>
        <a:p>
          <a:endParaRPr lang="nl-NL"/>
        </a:p>
      </dgm:t>
    </dgm:pt>
    <dgm:pt modelId="{FD38D86A-2BAA-4628-A5DD-2A9F32C77CE3}" type="pres">
      <dgm:prSet presAssocID="{55D6320B-8912-4078-BBCC-ADA99CCF90F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6072850-5217-49C6-B777-393AEF1D916E}" type="pres">
      <dgm:prSet presAssocID="{651E463F-52B7-4C72-961B-C70A46D35B9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BE40B699-CBC3-4830-8E62-87A1341D904D}" type="presOf" srcId="{55D6320B-8912-4078-BBCC-ADA99CCF90F1}" destId="{FD38D86A-2BAA-4628-A5DD-2A9F32C77CE3}" srcOrd="0" destOrd="0" presId="urn:microsoft.com/office/officeart/2005/8/layout/vList2"/>
    <dgm:cxn modelId="{52C5578B-297E-4AD8-BFEA-FCFD9F425C78}" srcId="{55D6320B-8912-4078-BBCC-ADA99CCF90F1}" destId="{651E463F-52B7-4C72-961B-C70A46D35B9A}" srcOrd="0" destOrd="0" parTransId="{756AEEE5-8741-4C88-8E64-3B9DC3584649}" sibTransId="{547D90B7-2915-4349-9643-C3A11C79550F}"/>
    <dgm:cxn modelId="{50DAF6A3-A7C9-43F7-99DB-5379BC250DBC}" type="presOf" srcId="{651E463F-52B7-4C72-961B-C70A46D35B9A}" destId="{46072850-5217-49C6-B777-393AEF1D916E}" srcOrd="0" destOrd="0" presId="urn:microsoft.com/office/officeart/2005/8/layout/vList2"/>
    <dgm:cxn modelId="{26579094-A3A8-4931-845F-7F97E1081C72}" type="presParOf" srcId="{FD38D86A-2BAA-4628-A5DD-2A9F32C77CE3}" destId="{46072850-5217-49C6-B777-393AEF1D916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C8C1A81-D09E-481D-BD26-3E1846B09D42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nl-NL"/>
        </a:p>
      </dgm:t>
    </dgm:pt>
    <dgm:pt modelId="{94D5A737-0D3E-4E2B-8A10-0237E6801266}">
      <dgm:prSet/>
      <dgm:spPr/>
      <dgm:t>
        <a:bodyPr/>
        <a:lstStyle/>
        <a:p>
          <a:pPr algn="ctr" rtl="0"/>
          <a:r>
            <a:rPr lang="nl-NL" smtClean="0"/>
            <a:t>Bloedgroep A heeft antigenen A</a:t>
          </a:r>
          <a:endParaRPr lang="nl-NL"/>
        </a:p>
      </dgm:t>
    </dgm:pt>
    <dgm:pt modelId="{B9FF2187-F042-4429-ABA4-E2BD35D09BD3}" type="parTrans" cxnId="{31248099-D434-4E7C-90B7-E60A5ED5CE13}">
      <dgm:prSet/>
      <dgm:spPr/>
      <dgm:t>
        <a:bodyPr/>
        <a:lstStyle/>
        <a:p>
          <a:pPr algn="ctr"/>
          <a:endParaRPr lang="nl-NL"/>
        </a:p>
      </dgm:t>
    </dgm:pt>
    <dgm:pt modelId="{D6DD87D0-C626-4C8F-ACAC-9DA2B4EA3257}" type="sibTrans" cxnId="{31248099-D434-4E7C-90B7-E60A5ED5CE13}">
      <dgm:prSet/>
      <dgm:spPr/>
      <dgm:t>
        <a:bodyPr/>
        <a:lstStyle/>
        <a:p>
          <a:pPr algn="ctr"/>
          <a:endParaRPr lang="nl-NL"/>
        </a:p>
      </dgm:t>
    </dgm:pt>
    <dgm:pt modelId="{DFCA2316-5A12-47F0-A3AE-DDFCB7EE9DD1}">
      <dgm:prSet/>
      <dgm:spPr/>
      <dgm:t>
        <a:bodyPr/>
        <a:lstStyle/>
        <a:p>
          <a:pPr algn="ctr" rtl="0"/>
          <a:r>
            <a:rPr lang="nl-NL" smtClean="0"/>
            <a:t>Bloedgroep B heeft antigenen B</a:t>
          </a:r>
          <a:endParaRPr lang="nl-NL"/>
        </a:p>
      </dgm:t>
    </dgm:pt>
    <dgm:pt modelId="{4291027B-189F-4F81-99AC-E03C1AFC69AD}" type="parTrans" cxnId="{02886D86-D974-4395-8053-FBA51C74A264}">
      <dgm:prSet/>
      <dgm:spPr/>
      <dgm:t>
        <a:bodyPr/>
        <a:lstStyle/>
        <a:p>
          <a:pPr algn="ctr"/>
          <a:endParaRPr lang="nl-NL"/>
        </a:p>
      </dgm:t>
    </dgm:pt>
    <dgm:pt modelId="{346AB42A-1EF1-406B-AB4E-E3729D872432}" type="sibTrans" cxnId="{02886D86-D974-4395-8053-FBA51C74A264}">
      <dgm:prSet/>
      <dgm:spPr/>
      <dgm:t>
        <a:bodyPr/>
        <a:lstStyle/>
        <a:p>
          <a:pPr algn="ctr"/>
          <a:endParaRPr lang="nl-NL"/>
        </a:p>
      </dgm:t>
    </dgm:pt>
    <dgm:pt modelId="{97283639-BCB4-4423-BA9A-3C4AB740B969}">
      <dgm:prSet/>
      <dgm:spPr/>
      <dgm:t>
        <a:bodyPr/>
        <a:lstStyle/>
        <a:p>
          <a:pPr algn="ctr" rtl="0"/>
          <a:r>
            <a:rPr lang="nl-NL" dirty="0" smtClean="0"/>
            <a:t>Bloedgroep A heeft antistoffen tegen B (anti-B)</a:t>
          </a:r>
          <a:endParaRPr lang="nl-NL" dirty="0"/>
        </a:p>
      </dgm:t>
    </dgm:pt>
    <dgm:pt modelId="{C2D2D5C9-F67C-4801-AE1C-7DE5B748D70B}" type="parTrans" cxnId="{EF5962C4-3DB6-4086-9EFA-1E9D046867BA}">
      <dgm:prSet/>
      <dgm:spPr/>
      <dgm:t>
        <a:bodyPr/>
        <a:lstStyle/>
        <a:p>
          <a:pPr algn="ctr"/>
          <a:endParaRPr lang="nl-NL"/>
        </a:p>
      </dgm:t>
    </dgm:pt>
    <dgm:pt modelId="{44600A95-1156-4D61-AC11-C282B4C30A08}" type="sibTrans" cxnId="{EF5962C4-3DB6-4086-9EFA-1E9D046867BA}">
      <dgm:prSet/>
      <dgm:spPr/>
      <dgm:t>
        <a:bodyPr/>
        <a:lstStyle/>
        <a:p>
          <a:pPr algn="ctr"/>
          <a:endParaRPr lang="nl-NL"/>
        </a:p>
      </dgm:t>
    </dgm:pt>
    <dgm:pt modelId="{B92E5AF9-845F-4060-B4FC-A56C54883FCD}">
      <dgm:prSet/>
      <dgm:spPr/>
      <dgm:t>
        <a:bodyPr/>
        <a:lstStyle/>
        <a:p>
          <a:pPr algn="ctr" rtl="0"/>
          <a:r>
            <a:rPr lang="nl-NL" dirty="0" smtClean="0"/>
            <a:t>Bloedgroep B heeft antistoffen tegen A (anti-A)</a:t>
          </a:r>
          <a:endParaRPr lang="nl-NL" dirty="0"/>
        </a:p>
      </dgm:t>
    </dgm:pt>
    <dgm:pt modelId="{319549AB-2EAB-405C-961D-6AD6BA7A1D3A}" type="parTrans" cxnId="{890925CE-A3A2-4315-B252-5854B4076E9C}">
      <dgm:prSet/>
      <dgm:spPr/>
      <dgm:t>
        <a:bodyPr/>
        <a:lstStyle/>
        <a:p>
          <a:pPr algn="ctr"/>
          <a:endParaRPr lang="nl-NL"/>
        </a:p>
      </dgm:t>
    </dgm:pt>
    <dgm:pt modelId="{0288680E-B506-44EA-812B-982CB0E7F65D}" type="sibTrans" cxnId="{890925CE-A3A2-4315-B252-5854B4076E9C}">
      <dgm:prSet/>
      <dgm:spPr/>
      <dgm:t>
        <a:bodyPr/>
        <a:lstStyle/>
        <a:p>
          <a:pPr algn="ctr"/>
          <a:endParaRPr lang="nl-NL"/>
        </a:p>
      </dgm:t>
    </dgm:pt>
    <dgm:pt modelId="{07835DF0-CF67-43B5-9496-68F8F4B7AA61}">
      <dgm:prSet/>
      <dgm:spPr/>
      <dgm:t>
        <a:bodyPr/>
        <a:lstStyle/>
        <a:p>
          <a:pPr algn="ctr" rtl="0"/>
          <a:r>
            <a:rPr lang="nl-NL" dirty="0" smtClean="0"/>
            <a:t>Bloedgroep AB heeft beide antigenen A en B</a:t>
          </a:r>
          <a:endParaRPr lang="nl-NL" dirty="0"/>
        </a:p>
      </dgm:t>
    </dgm:pt>
    <dgm:pt modelId="{B39B1BA6-C44A-4156-98C0-BBE1A1A71683}" type="parTrans" cxnId="{58CE5859-4DCA-4493-9E34-B16DC3B8C119}">
      <dgm:prSet/>
      <dgm:spPr/>
      <dgm:t>
        <a:bodyPr/>
        <a:lstStyle/>
        <a:p>
          <a:pPr algn="ctr"/>
          <a:endParaRPr lang="nl-NL"/>
        </a:p>
      </dgm:t>
    </dgm:pt>
    <dgm:pt modelId="{421A3BA5-7F69-422F-8F50-A0C929C945AF}" type="sibTrans" cxnId="{58CE5859-4DCA-4493-9E34-B16DC3B8C119}">
      <dgm:prSet/>
      <dgm:spPr/>
      <dgm:t>
        <a:bodyPr/>
        <a:lstStyle/>
        <a:p>
          <a:pPr algn="ctr"/>
          <a:endParaRPr lang="nl-NL"/>
        </a:p>
      </dgm:t>
    </dgm:pt>
    <dgm:pt modelId="{C2286059-1CD1-468F-A58C-D9E455148799}">
      <dgm:prSet/>
      <dgm:spPr/>
      <dgm:t>
        <a:bodyPr/>
        <a:lstStyle/>
        <a:p>
          <a:pPr algn="ctr" rtl="0"/>
          <a:r>
            <a:rPr lang="nl-NL" smtClean="0"/>
            <a:t>Bloedgroep AB heeft geen antistoffen</a:t>
          </a:r>
          <a:endParaRPr lang="nl-NL"/>
        </a:p>
      </dgm:t>
    </dgm:pt>
    <dgm:pt modelId="{5AF37B1A-1759-4B5E-A140-3D2CB970B845}" type="parTrans" cxnId="{8D6BF050-0798-4C6C-A443-6D7C55DD7BAD}">
      <dgm:prSet/>
      <dgm:spPr/>
      <dgm:t>
        <a:bodyPr/>
        <a:lstStyle/>
        <a:p>
          <a:pPr algn="ctr"/>
          <a:endParaRPr lang="nl-NL"/>
        </a:p>
      </dgm:t>
    </dgm:pt>
    <dgm:pt modelId="{AA34311E-FC60-4927-BA21-80BAE97FC191}" type="sibTrans" cxnId="{8D6BF050-0798-4C6C-A443-6D7C55DD7BAD}">
      <dgm:prSet/>
      <dgm:spPr/>
      <dgm:t>
        <a:bodyPr/>
        <a:lstStyle/>
        <a:p>
          <a:pPr algn="ctr"/>
          <a:endParaRPr lang="nl-NL"/>
        </a:p>
      </dgm:t>
    </dgm:pt>
    <dgm:pt modelId="{3B0EB5E8-BB1C-46AE-9ABD-D632D19F76C0}">
      <dgm:prSet/>
      <dgm:spPr/>
      <dgm:t>
        <a:bodyPr/>
        <a:lstStyle/>
        <a:p>
          <a:pPr algn="ctr" rtl="0"/>
          <a:r>
            <a:rPr lang="nl-NL" smtClean="0"/>
            <a:t>Bloedgroep 0 heeft geen antigenen</a:t>
          </a:r>
          <a:endParaRPr lang="nl-NL"/>
        </a:p>
      </dgm:t>
    </dgm:pt>
    <dgm:pt modelId="{C26B3EB3-6207-42EC-B88B-9FB33CFB08B2}" type="parTrans" cxnId="{F8E75CC1-31A7-4DCA-AB64-AF3C2248ED63}">
      <dgm:prSet/>
      <dgm:spPr/>
      <dgm:t>
        <a:bodyPr/>
        <a:lstStyle/>
        <a:p>
          <a:pPr algn="ctr"/>
          <a:endParaRPr lang="nl-NL"/>
        </a:p>
      </dgm:t>
    </dgm:pt>
    <dgm:pt modelId="{6628DA98-62FD-4871-B520-FE04B1E9F9A6}" type="sibTrans" cxnId="{F8E75CC1-31A7-4DCA-AB64-AF3C2248ED63}">
      <dgm:prSet/>
      <dgm:spPr/>
      <dgm:t>
        <a:bodyPr/>
        <a:lstStyle/>
        <a:p>
          <a:pPr algn="ctr"/>
          <a:endParaRPr lang="nl-NL"/>
        </a:p>
      </dgm:t>
    </dgm:pt>
    <dgm:pt modelId="{9A53DBDC-7F8D-4BE1-A404-751826CCA105}">
      <dgm:prSet/>
      <dgm:spPr/>
      <dgm:t>
        <a:bodyPr/>
        <a:lstStyle/>
        <a:p>
          <a:pPr algn="ctr" rtl="0"/>
          <a:r>
            <a:rPr lang="nl-NL" dirty="0" smtClean="0"/>
            <a:t>Bloedgroep 0 heeft antistoffen tegen A en B (anti-A + anti-B)</a:t>
          </a:r>
          <a:endParaRPr lang="nl-NL" dirty="0"/>
        </a:p>
      </dgm:t>
    </dgm:pt>
    <dgm:pt modelId="{4F965949-E9E4-4913-ACD0-FE06F4307352}" type="parTrans" cxnId="{1FF1C49E-27DD-4F06-8732-3D34777B13FC}">
      <dgm:prSet/>
      <dgm:spPr/>
      <dgm:t>
        <a:bodyPr/>
        <a:lstStyle/>
        <a:p>
          <a:pPr algn="ctr"/>
          <a:endParaRPr lang="nl-NL"/>
        </a:p>
      </dgm:t>
    </dgm:pt>
    <dgm:pt modelId="{68843287-1700-40AA-9F6B-7C30ED2C9568}" type="sibTrans" cxnId="{1FF1C49E-27DD-4F06-8732-3D34777B13FC}">
      <dgm:prSet/>
      <dgm:spPr/>
      <dgm:t>
        <a:bodyPr/>
        <a:lstStyle/>
        <a:p>
          <a:pPr algn="ctr"/>
          <a:endParaRPr lang="nl-NL"/>
        </a:p>
      </dgm:t>
    </dgm:pt>
    <dgm:pt modelId="{ECFEFC68-F52B-4A4A-9440-CCCB444602E7}" type="pres">
      <dgm:prSet presAssocID="{FC8C1A81-D09E-481D-BD26-3E1846B09D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A7B2A8E9-6C18-46E8-9954-5CB04DC24749}" type="pres">
      <dgm:prSet presAssocID="{94D5A737-0D3E-4E2B-8A10-0237E6801266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192DC26-B0DA-4751-8D22-E70032397DEC}" type="pres">
      <dgm:prSet presAssocID="{D6DD87D0-C626-4C8F-ACAC-9DA2B4EA3257}" presName="spacer" presStyleCnt="0"/>
      <dgm:spPr/>
    </dgm:pt>
    <dgm:pt modelId="{958E253E-E38D-4C92-9E45-985D3592FACF}" type="pres">
      <dgm:prSet presAssocID="{DFCA2316-5A12-47F0-A3AE-DDFCB7EE9DD1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93BDB1E-1984-4D2A-944F-7A9E4FAF2733}" type="pres">
      <dgm:prSet presAssocID="{346AB42A-1EF1-406B-AB4E-E3729D872432}" presName="spacer" presStyleCnt="0"/>
      <dgm:spPr/>
    </dgm:pt>
    <dgm:pt modelId="{60FB36C0-55C6-4039-9C1F-89DEEE30E6D7}" type="pres">
      <dgm:prSet presAssocID="{97283639-BCB4-4423-BA9A-3C4AB740B969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A03FFFD-012C-4F1C-8236-9A9EF8A3CE41}" type="pres">
      <dgm:prSet presAssocID="{44600A95-1156-4D61-AC11-C282B4C30A08}" presName="spacer" presStyleCnt="0"/>
      <dgm:spPr/>
    </dgm:pt>
    <dgm:pt modelId="{DCEB1855-73C6-4D89-AF52-5593B84D772A}" type="pres">
      <dgm:prSet presAssocID="{B92E5AF9-845F-4060-B4FC-A56C54883FCD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586ABE7-00CC-4AB3-87F9-EAD3022157B5}" type="pres">
      <dgm:prSet presAssocID="{0288680E-B506-44EA-812B-982CB0E7F65D}" presName="spacer" presStyleCnt="0"/>
      <dgm:spPr/>
    </dgm:pt>
    <dgm:pt modelId="{97AF406A-978B-40CC-A0FB-818E34E3DE06}" type="pres">
      <dgm:prSet presAssocID="{07835DF0-CF67-43B5-9496-68F8F4B7AA61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2CB3780D-0505-4A2F-9E57-2438A5A820DB}" type="pres">
      <dgm:prSet presAssocID="{421A3BA5-7F69-422F-8F50-A0C929C945AF}" presName="spacer" presStyleCnt="0"/>
      <dgm:spPr/>
    </dgm:pt>
    <dgm:pt modelId="{8D9B7715-21D6-4F68-A479-E92331D85D30}" type="pres">
      <dgm:prSet presAssocID="{C2286059-1CD1-468F-A58C-D9E455148799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0FEC53A-9504-4730-9FE7-93F28626A099}" type="pres">
      <dgm:prSet presAssocID="{AA34311E-FC60-4927-BA21-80BAE97FC191}" presName="spacer" presStyleCnt="0"/>
      <dgm:spPr/>
    </dgm:pt>
    <dgm:pt modelId="{3BE18564-4096-4DA7-9B31-E477D4D4E77A}" type="pres">
      <dgm:prSet presAssocID="{3B0EB5E8-BB1C-46AE-9ABD-D632D19F76C0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E05032E-6B51-4856-84B7-5254A74C70C4}" type="pres">
      <dgm:prSet presAssocID="{6628DA98-62FD-4871-B520-FE04B1E9F9A6}" presName="spacer" presStyleCnt="0"/>
      <dgm:spPr/>
    </dgm:pt>
    <dgm:pt modelId="{833AAE77-D139-4BD4-ADFE-5FAA7A79D7CD}" type="pres">
      <dgm:prSet presAssocID="{9A53DBDC-7F8D-4BE1-A404-751826CCA105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5D8EC41D-5C55-4AD1-BB66-9F57E6F00170}" type="presOf" srcId="{B92E5AF9-845F-4060-B4FC-A56C54883FCD}" destId="{DCEB1855-73C6-4D89-AF52-5593B84D772A}" srcOrd="0" destOrd="0" presId="urn:microsoft.com/office/officeart/2005/8/layout/vList2"/>
    <dgm:cxn modelId="{58CE5859-4DCA-4493-9E34-B16DC3B8C119}" srcId="{FC8C1A81-D09E-481D-BD26-3E1846B09D42}" destId="{07835DF0-CF67-43B5-9496-68F8F4B7AA61}" srcOrd="4" destOrd="0" parTransId="{B39B1BA6-C44A-4156-98C0-BBE1A1A71683}" sibTransId="{421A3BA5-7F69-422F-8F50-A0C929C945AF}"/>
    <dgm:cxn modelId="{01B416F2-B3AD-4E52-9EB2-E80223510FAF}" type="presOf" srcId="{07835DF0-CF67-43B5-9496-68F8F4B7AA61}" destId="{97AF406A-978B-40CC-A0FB-818E34E3DE06}" srcOrd="0" destOrd="0" presId="urn:microsoft.com/office/officeart/2005/8/layout/vList2"/>
    <dgm:cxn modelId="{31248099-D434-4E7C-90B7-E60A5ED5CE13}" srcId="{FC8C1A81-D09E-481D-BD26-3E1846B09D42}" destId="{94D5A737-0D3E-4E2B-8A10-0237E6801266}" srcOrd="0" destOrd="0" parTransId="{B9FF2187-F042-4429-ABA4-E2BD35D09BD3}" sibTransId="{D6DD87D0-C626-4C8F-ACAC-9DA2B4EA3257}"/>
    <dgm:cxn modelId="{8ADE5415-631F-44DE-A81E-2CA07391A834}" type="presOf" srcId="{FC8C1A81-D09E-481D-BD26-3E1846B09D42}" destId="{ECFEFC68-F52B-4A4A-9440-CCCB444602E7}" srcOrd="0" destOrd="0" presId="urn:microsoft.com/office/officeart/2005/8/layout/vList2"/>
    <dgm:cxn modelId="{02886D86-D974-4395-8053-FBA51C74A264}" srcId="{FC8C1A81-D09E-481D-BD26-3E1846B09D42}" destId="{DFCA2316-5A12-47F0-A3AE-DDFCB7EE9DD1}" srcOrd="1" destOrd="0" parTransId="{4291027B-189F-4F81-99AC-E03C1AFC69AD}" sibTransId="{346AB42A-1EF1-406B-AB4E-E3729D872432}"/>
    <dgm:cxn modelId="{11ED3DED-5EF4-498B-959C-BB454CBD0888}" type="presOf" srcId="{C2286059-1CD1-468F-A58C-D9E455148799}" destId="{8D9B7715-21D6-4F68-A479-E92331D85D30}" srcOrd="0" destOrd="0" presId="urn:microsoft.com/office/officeart/2005/8/layout/vList2"/>
    <dgm:cxn modelId="{1FF1C49E-27DD-4F06-8732-3D34777B13FC}" srcId="{FC8C1A81-D09E-481D-BD26-3E1846B09D42}" destId="{9A53DBDC-7F8D-4BE1-A404-751826CCA105}" srcOrd="7" destOrd="0" parTransId="{4F965949-E9E4-4913-ACD0-FE06F4307352}" sibTransId="{68843287-1700-40AA-9F6B-7C30ED2C9568}"/>
    <dgm:cxn modelId="{1749E3A0-1DA3-454A-B4CD-3D3E4829C900}" type="presOf" srcId="{94D5A737-0D3E-4E2B-8A10-0237E6801266}" destId="{A7B2A8E9-6C18-46E8-9954-5CB04DC24749}" srcOrd="0" destOrd="0" presId="urn:microsoft.com/office/officeart/2005/8/layout/vList2"/>
    <dgm:cxn modelId="{EF5962C4-3DB6-4086-9EFA-1E9D046867BA}" srcId="{FC8C1A81-D09E-481D-BD26-3E1846B09D42}" destId="{97283639-BCB4-4423-BA9A-3C4AB740B969}" srcOrd="2" destOrd="0" parTransId="{C2D2D5C9-F67C-4801-AE1C-7DE5B748D70B}" sibTransId="{44600A95-1156-4D61-AC11-C282B4C30A08}"/>
    <dgm:cxn modelId="{C4AE277C-DE1C-4E2A-91FD-82A4E7E1CA5F}" type="presOf" srcId="{DFCA2316-5A12-47F0-A3AE-DDFCB7EE9DD1}" destId="{958E253E-E38D-4C92-9E45-985D3592FACF}" srcOrd="0" destOrd="0" presId="urn:microsoft.com/office/officeart/2005/8/layout/vList2"/>
    <dgm:cxn modelId="{834EDFE5-C860-409F-9702-F3A84434274D}" type="presOf" srcId="{97283639-BCB4-4423-BA9A-3C4AB740B969}" destId="{60FB36C0-55C6-4039-9C1F-89DEEE30E6D7}" srcOrd="0" destOrd="0" presId="urn:microsoft.com/office/officeart/2005/8/layout/vList2"/>
    <dgm:cxn modelId="{015C6F60-7CD6-429D-83B6-DA5D6309977B}" type="presOf" srcId="{3B0EB5E8-BB1C-46AE-9ABD-D632D19F76C0}" destId="{3BE18564-4096-4DA7-9B31-E477D4D4E77A}" srcOrd="0" destOrd="0" presId="urn:microsoft.com/office/officeart/2005/8/layout/vList2"/>
    <dgm:cxn modelId="{423DD691-E99C-4366-B909-F07956090652}" type="presOf" srcId="{9A53DBDC-7F8D-4BE1-A404-751826CCA105}" destId="{833AAE77-D139-4BD4-ADFE-5FAA7A79D7CD}" srcOrd="0" destOrd="0" presId="urn:microsoft.com/office/officeart/2005/8/layout/vList2"/>
    <dgm:cxn modelId="{8D6BF050-0798-4C6C-A443-6D7C55DD7BAD}" srcId="{FC8C1A81-D09E-481D-BD26-3E1846B09D42}" destId="{C2286059-1CD1-468F-A58C-D9E455148799}" srcOrd="5" destOrd="0" parTransId="{5AF37B1A-1759-4B5E-A140-3D2CB970B845}" sibTransId="{AA34311E-FC60-4927-BA21-80BAE97FC191}"/>
    <dgm:cxn modelId="{F8E75CC1-31A7-4DCA-AB64-AF3C2248ED63}" srcId="{FC8C1A81-D09E-481D-BD26-3E1846B09D42}" destId="{3B0EB5E8-BB1C-46AE-9ABD-D632D19F76C0}" srcOrd="6" destOrd="0" parTransId="{C26B3EB3-6207-42EC-B88B-9FB33CFB08B2}" sibTransId="{6628DA98-62FD-4871-B520-FE04B1E9F9A6}"/>
    <dgm:cxn modelId="{890925CE-A3A2-4315-B252-5854B4076E9C}" srcId="{FC8C1A81-D09E-481D-BD26-3E1846B09D42}" destId="{B92E5AF9-845F-4060-B4FC-A56C54883FCD}" srcOrd="3" destOrd="0" parTransId="{319549AB-2EAB-405C-961D-6AD6BA7A1D3A}" sibTransId="{0288680E-B506-44EA-812B-982CB0E7F65D}"/>
    <dgm:cxn modelId="{65DF89EE-1B22-4095-87F3-32785F05707E}" type="presParOf" srcId="{ECFEFC68-F52B-4A4A-9440-CCCB444602E7}" destId="{A7B2A8E9-6C18-46E8-9954-5CB04DC24749}" srcOrd="0" destOrd="0" presId="urn:microsoft.com/office/officeart/2005/8/layout/vList2"/>
    <dgm:cxn modelId="{987A2CC7-64BB-4F55-BFF5-7C5E59EB3DDD}" type="presParOf" srcId="{ECFEFC68-F52B-4A4A-9440-CCCB444602E7}" destId="{6192DC26-B0DA-4751-8D22-E70032397DEC}" srcOrd="1" destOrd="0" presId="urn:microsoft.com/office/officeart/2005/8/layout/vList2"/>
    <dgm:cxn modelId="{5D9C11CB-41E9-419F-8D6E-F3E4C550B59E}" type="presParOf" srcId="{ECFEFC68-F52B-4A4A-9440-CCCB444602E7}" destId="{958E253E-E38D-4C92-9E45-985D3592FACF}" srcOrd="2" destOrd="0" presId="urn:microsoft.com/office/officeart/2005/8/layout/vList2"/>
    <dgm:cxn modelId="{7CC585D8-1A91-4C28-AB37-E7D45578FE55}" type="presParOf" srcId="{ECFEFC68-F52B-4A4A-9440-CCCB444602E7}" destId="{D93BDB1E-1984-4D2A-944F-7A9E4FAF2733}" srcOrd="3" destOrd="0" presId="urn:microsoft.com/office/officeart/2005/8/layout/vList2"/>
    <dgm:cxn modelId="{7DAC18FC-0B42-4FFF-95F3-865BD0C98D2C}" type="presParOf" srcId="{ECFEFC68-F52B-4A4A-9440-CCCB444602E7}" destId="{60FB36C0-55C6-4039-9C1F-89DEEE30E6D7}" srcOrd="4" destOrd="0" presId="urn:microsoft.com/office/officeart/2005/8/layout/vList2"/>
    <dgm:cxn modelId="{E599949A-7486-4EAA-B235-507A73B807AA}" type="presParOf" srcId="{ECFEFC68-F52B-4A4A-9440-CCCB444602E7}" destId="{6A03FFFD-012C-4F1C-8236-9A9EF8A3CE41}" srcOrd="5" destOrd="0" presId="urn:microsoft.com/office/officeart/2005/8/layout/vList2"/>
    <dgm:cxn modelId="{D7BDC23A-40B4-4324-83ED-2F8899266DEE}" type="presParOf" srcId="{ECFEFC68-F52B-4A4A-9440-CCCB444602E7}" destId="{DCEB1855-73C6-4D89-AF52-5593B84D772A}" srcOrd="6" destOrd="0" presId="urn:microsoft.com/office/officeart/2005/8/layout/vList2"/>
    <dgm:cxn modelId="{286BD346-60F5-475B-9C76-853FF3E0B740}" type="presParOf" srcId="{ECFEFC68-F52B-4A4A-9440-CCCB444602E7}" destId="{A586ABE7-00CC-4AB3-87F9-EAD3022157B5}" srcOrd="7" destOrd="0" presId="urn:microsoft.com/office/officeart/2005/8/layout/vList2"/>
    <dgm:cxn modelId="{0EE5BB67-B0F6-4C23-A1A2-B1246D66B312}" type="presParOf" srcId="{ECFEFC68-F52B-4A4A-9440-CCCB444602E7}" destId="{97AF406A-978B-40CC-A0FB-818E34E3DE06}" srcOrd="8" destOrd="0" presId="urn:microsoft.com/office/officeart/2005/8/layout/vList2"/>
    <dgm:cxn modelId="{163A8D41-B67C-4C40-BD46-4A200E73C4AC}" type="presParOf" srcId="{ECFEFC68-F52B-4A4A-9440-CCCB444602E7}" destId="{2CB3780D-0505-4A2F-9E57-2438A5A820DB}" srcOrd="9" destOrd="0" presId="urn:microsoft.com/office/officeart/2005/8/layout/vList2"/>
    <dgm:cxn modelId="{31ACEA87-3AA6-4361-BB3D-5A4F4C398493}" type="presParOf" srcId="{ECFEFC68-F52B-4A4A-9440-CCCB444602E7}" destId="{8D9B7715-21D6-4F68-A479-E92331D85D30}" srcOrd="10" destOrd="0" presId="urn:microsoft.com/office/officeart/2005/8/layout/vList2"/>
    <dgm:cxn modelId="{1173A9E8-5450-4870-A401-556FE8CB5FE0}" type="presParOf" srcId="{ECFEFC68-F52B-4A4A-9440-CCCB444602E7}" destId="{80FEC53A-9504-4730-9FE7-93F28626A099}" srcOrd="11" destOrd="0" presId="urn:microsoft.com/office/officeart/2005/8/layout/vList2"/>
    <dgm:cxn modelId="{0DBC8A25-1089-4267-84FE-E631225AD517}" type="presParOf" srcId="{ECFEFC68-F52B-4A4A-9440-CCCB444602E7}" destId="{3BE18564-4096-4DA7-9B31-E477D4D4E77A}" srcOrd="12" destOrd="0" presId="urn:microsoft.com/office/officeart/2005/8/layout/vList2"/>
    <dgm:cxn modelId="{4B1C1D20-C720-44C2-92F7-D78E8B3310AF}" type="presParOf" srcId="{ECFEFC68-F52B-4A4A-9440-CCCB444602E7}" destId="{CE05032E-6B51-4856-84B7-5254A74C70C4}" srcOrd="13" destOrd="0" presId="urn:microsoft.com/office/officeart/2005/8/layout/vList2"/>
    <dgm:cxn modelId="{D5BD4521-30F5-4D65-B555-D567EE4C239A}" type="presParOf" srcId="{ECFEFC68-F52B-4A4A-9440-CCCB444602E7}" destId="{833AAE77-D139-4BD4-ADFE-5FAA7A79D7CD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506892A-2B11-4E91-A23F-34CB2483EA98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076EEDBA-9694-42A8-822C-30D7F386CE82}">
      <dgm:prSet/>
      <dgm:spPr/>
      <dgm:t>
        <a:bodyPr/>
        <a:lstStyle/>
        <a:p>
          <a:pPr rtl="0"/>
          <a:r>
            <a:rPr lang="nl-NL" smtClean="0"/>
            <a:t>Verschil bloedgroepen - ziektekiemen</a:t>
          </a:r>
          <a:endParaRPr lang="nl-NL"/>
        </a:p>
      </dgm:t>
    </dgm:pt>
    <dgm:pt modelId="{D1B1D094-2822-4A64-A8F6-23B9783B1F78}" type="parTrans" cxnId="{0AA00EE6-C4CE-4CD6-BA41-04F6578F4FDF}">
      <dgm:prSet/>
      <dgm:spPr/>
      <dgm:t>
        <a:bodyPr/>
        <a:lstStyle/>
        <a:p>
          <a:endParaRPr lang="nl-NL"/>
        </a:p>
      </dgm:t>
    </dgm:pt>
    <dgm:pt modelId="{0CB72A3C-8395-4DD5-9BF7-7807D86B5D2F}" type="sibTrans" cxnId="{0AA00EE6-C4CE-4CD6-BA41-04F6578F4FDF}">
      <dgm:prSet/>
      <dgm:spPr/>
      <dgm:t>
        <a:bodyPr/>
        <a:lstStyle/>
        <a:p>
          <a:endParaRPr lang="nl-NL"/>
        </a:p>
      </dgm:t>
    </dgm:pt>
    <dgm:pt modelId="{A4AA4250-D5B6-4947-BF11-15311F5A7C8A}" type="pres">
      <dgm:prSet presAssocID="{5506892A-2B11-4E91-A23F-34CB2483EA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74008ACB-267D-4742-886A-D9E4208A503F}" type="pres">
      <dgm:prSet presAssocID="{076EEDBA-9694-42A8-822C-30D7F386CE8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0AA00EE6-C4CE-4CD6-BA41-04F6578F4FDF}" srcId="{5506892A-2B11-4E91-A23F-34CB2483EA98}" destId="{076EEDBA-9694-42A8-822C-30D7F386CE82}" srcOrd="0" destOrd="0" parTransId="{D1B1D094-2822-4A64-A8F6-23B9783B1F78}" sibTransId="{0CB72A3C-8395-4DD5-9BF7-7807D86B5D2F}"/>
    <dgm:cxn modelId="{1DC2C24A-7904-459D-B63F-A7D63BCE2743}" type="presOf" srcId="{076EEDBA-9694-42A8-822C-30D7F386CE82}" destId="{74008ACB-267D-4742-886A-D9E4208A503F}" srcOrd="0" destOrd="0" presId="urn:microsoft.com/office/officeart/2005/8/layout/vList2"/>
    <dgm:cxn modelId="{D082E7C9-A0D0-42FC-B8E4-18329EF6E0C7}" type="presOf" srcId="{5506892A-2B11-4E91-A23F-34CB2483EA98}" destId="{A4AA4250-D5B6-4947-BF11-15311F5A7C8A}" srcOrd="0" destOrd="0" presId="urn:microsoft.com/office/officeart/2005/8/layout/vList2"/>
    <dgm:cxn modelId="{5F8E8102-1E5F-401F-8FC0-A3A2783BB066}" type="presParOf" srcId="{A4AA4250-D5B6-4947-BF11-15311F5A7C8A}" destId="{74008ACB-267D-4742-886A-D9E4208A503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980FDEC-EF23-4672-ACCF-2F2F2D969EA7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nl-NL"/>
        </a:p>
      </dgm:t>
    </dgm:pt>
    <dgm:pt modelId="{06408DC0-8B3C-4133-B495-8B8AA015FB7B}">
      <dgm:prSet/>
      <dgm:spPr/>
      <dgm:t>
        <a:bodyPr/>
        <a:lstStyle/>
        <a:p>
          <a:pPr algn="ctr" rtl="0"/>
          <a:r>
            <a:rPr lang="nl-NL" smtClean="0"/>
            <a:t>Antigenen zijn erfelijk bepaald</a:t>
          </a:r>
          <a:endParaRPr lang="nl-NL"/>
        </a:p>
      </dgm:t>
    </dgm:pt>
    <dgm:pt modelId="{2AA3C586-9AEE-4DD7-9D81-F15194948888}" type="parTrans" cxnId="{7FE030DE-4B42-47EE-9C51-1E4BDF55C03F}">
      <dgm:prSet/>
      <dgm:spPr/>
      <dgm:t>
        <a:bodyPr/>
        <a:lstStyle/>
        <a:p>
          <a:pPr algn="ctr"/>
          <a:endParaRPr lang="nl-NL"/>
        </a:p>
      </dgm:t>
    </dgm:pt>
    <dgm:pt modelId="{55FA3614-3058-4D20-BAAF-8121A76ABB23}" type="sibTrans" cxnId="{7FE030DE-4B42-47EE-9C51-1E4BDF55C03F}">
      <dgm:prSet/>
      <dgm:spPr/>
      <dgm:t>
        <a:bodyPr/>
        <a:lstStyle/>
        <a:p>
          <a:pPr algn="ctr"/>
          <a:endParaRPr lang="nl-NL"/>
        </a:p>
      </dgm:t>
    </dgm:pt>
    <dgm:pt modelId="{AA2600E6-04F0-43CE-892C-D45C83F766C6}">
      <dgm:prSet/>
      <dgm:spPr/>
      <dgm:t>
        <a:bodyPr/>
        <a:lstStyle/>
        <a:p>
          <a:pPr algn="ctr" rtl="0"/>
          <a:r>
            <a:rPr lang="nl-NL" smtClean="0"/>
            <a:t>Antistoffen zijn erfelijk bepaald</a:t>
          </a:r>
          <a:endParaRPr lang="nl-NL"/>
        </a:p>
      </dgm:t>
    </dgm:pt>
    <dgm:pt modelId="{5651A4FD-BE91-4ECA-8985-9B3FD0FAE16D}" type="parTrans" cxnId="{A94399ED-D4D1-45C8-A113-A6FA6C16717C}">
      <dgm:prSet/>
      <dgm:spPr/>
      <dgm:t>
        <a:bodyPr/>
        <a:lstStyle/>
        <a:p>
          <a:pPr algn="ctr"/>
          <a:endParaRPr lang="nl-NL"/>
        </a:p>
      </dgm:t>
    </dgm:pt>
    <dgm:pt modelId="{68DB3B2A-D48C-4178-BF56-F23EB117D0D3}" type="sibTrans" cxnId="{A94399ED-D4D1-45C8-A113-A6FA6C16717C}">
      <dgm:prSet/>
      <dgm:spPr/>
      <dgm:t>
        <a:bodyPr/>
        <a:lstStyle/>
        <a:p>
          <a:pPr algn="ctr"/>
          <a:endParaRPr lang="nl-NL"/>
        </a:p>
      </dgm:t>
    </dgm:pt>
    <dgm:pt modelId="{3F13C951-BD39-4362-818B-4023166EDF32}">
      <dgm:prSet/>
      <dgm:spPr/>
      <dgm:t>
        <a:bodyPr/>
        <a:lstStyle/>
        <a:p>
          <a:pPr algn="ctr" rtl="0"/>
          <a:r>
            <a:rPr lang="nl-NL" smtClean="0"/>
            <a:t>Antigene en antistoffen zijn vanaf begin aanwezig</a:t>
          </a:r>
          <a:endParaRPr lang="nl-NL"/>
        </a:p>
      </dgm:t>
    </dgm:pt>
    <dgm:pt modelId="{340C1C9E-CBF7-4F0D-8F72-76B305BA86BE}" type="parTrans" cxnId="{66A75AF7-7E53-4AC1-833F-466E39CEF95A}">
      <dgm:prSet/>
      <dgm:spPr/>
      <dgm:t>
        <a:bodyPr/>
        <a:lstStyle/>
        <a:p>
          <a:pPr algn="ctr"/>
          <a:endParaRPr lang="nl-NL"/>
        </a:p>
      </dgm:t>
    </dgm:pt>
    <dgm:pt modelId="{7F922A06-F8B7-4EB0-BE99-626471F6A78E}" type="sibTrans" cxnId="{66A75AF7-7E53-4AC1-833F-466E39CEF95A}">
      <dgm:prSet/>
      <dgm:spPr/>
      <dgm:t>
        <a:bodyPr/>
        <a:lstStyle/>
        <a:p>
          <a:pPr algn="ctr"/>
          <a:endParaRPr lang="nl-NL"/>
        </a:p>
      </dgm:t>
    </dgm:pt>
    <dgm:pt modelId="{181079D5-CAD1-42FA-9D58-DCEC76E76740}">
      <dgm:prSet/>
      <dgm:spPr/>
      <dgm:t>
        <a:bodyPr/>
        <a:lstStyle/>
        <a:p>
          <a:pPr algn="ctr" rtl="0"/>
          <a:r>
            <a:rPr lang="nl-NL" dirty="0" smtClean="0"/>
            <a:t>Worden dus niet gemaakt door de witte bloedcellen</a:t>
          </a:r>
          <a:endParaRPr lang="nl-NL" dirty="0"/>
        </a:p>
      </dgm:t>
    </dgm:pt>
    <dgm:pt modelId="{6C374139-A7FB-4895-B7C1-22FE983CCE6A}" type="parTrans" cxnId="{4C8498C2-A6D9-4F0C-8E8E-C004F47F4488}">
      <dgm:prSet/>
      <dgm:spPr/>
      <dgm:t>
        <a:bodyPr/>
        <a:lstStyle/>
        <a:p>
          <a:pPr algn="ctr"/>
          <a:endParaRPr lang="nl-NL"/>
        </a:p>
      </dgm:t>
    </dgm:pt>
    <dgm:pt modelId="{FD7EC975-13E2-4F81-9A5E-8CD15D1D66C9}" type="sibTrans" cxnId="{4C8498C2-A6D9-4F0C-8E8E-C004F47F4488}">
      <dgm:prSet/>
      <dgm:spPr/>
      <dgm:t>
        <a:bodyPr/>
        <a:lstStyle/>
        <a:p>
          <a:pPr algn="ctr"/>
          <a:endParaRPr lang="nl-NL"/>
        </a:p>
      </dgm:t>
    </dgm:pt>
    <dgm:pt modelId="{ABAE74A0-920D-4647-AC60-B81F2A035866}">
      <dgm:prSet/>
      <dgm:spPr/>
      <dgm:t>
        <a:bodyPr/>
        <a:lstStyle/>
        <a:p>
          <a:pPr algn="ctr" rtl="0"/>
          <a:r>
            <a:rPr lang="nl-NL" dirty="0" smtClean="0"/>
            <a:t>Antistoffen tegen ziekte: bouw je tijdens leven op</a:t>
          </a:r>
          <a:endParaRPr lang="nl-NL" dirty="0"/>
        </a:p>
      </dgm:t>
    </dgm:pt>
    <dgm:pt modelId="{764819F8-7843-41B2-B7EA-CE27622BFB4E}" type="parTrans" cxnId="{4C006AB7-1F46-4493-9AA4-B328148FA56F}">
      <dgm:prSet/>
      <dgm:spPr/>
      <dgm:t>
        <a:bodyPr/>
        <a:lstStyle/>
        <a:p>
          <a:endParaRPr lang="nl-NL"/>
        </a:p>
      </dgm:t>
    </dgm:pt>
    <dgm:pt modelId="{6C50DE17-43DB-4AAC-88FE-3A120DFCF78E}" type="sibTrans" cxnId="{4C006AB7-1F46-4493-9AA4-B328148FA56F}">
      <dgm:prSet/>
      <dgm:spPr/>
      <dgm:t>
        <a:bodyPr/>
        <a:lstStyle/>
        <a:p>
          <a:endParaRPr lang="nl-NL"/>
        </a:p>
      </dgm:t>
    </dgm:pt>
    <dgm:pt modelId="{0E73FF8E-2F8F-4884-B02D-FD7B39C05572}" type="pres">
      <dgm:prSet presAssocID="{0980FDEC-EF23-4672-ACCF-2F2F2D969E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9EFF7B3E-67C4-4319-980B-C9C6F62702C6}" type="pres">
      <dgm:prSet presAssocID="{06408DC0-8B3C-4133-B495-8B8AA015FB7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7B89D56A-9604-4A29-83F8-202B08836AC9}" type="pres">
      <dgm:prSet presAssocID="{55FA3614-3058-4D20-BAAF-8121A76ABB23}" presName="spacer" presStyleCnt="0"/>
      <dgm:spPr/>
    </dgm:pt>
    <dgm:pt modelId="{259F4296-FF6F-4CAA-814D-E01B4779A1D6}" type="pres">
      <dgm:prSet presAssocID="{AA2600E6-04F0-43CE-892C-D45C83F766C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2D6ADED5-C6D5-4D13-A607-3F0EA05B3217}" type="pres">
      <dgm:prSet presAssocID="{68DB3B2A-D48C-4178-BF56-F23EB117D0D3}" presName="spacer" presStyleCnt="0"/>
      <dgm:spPr/>
    </dgm:pt>
    <dgm:pt modelId="{FF8AEAF7-1473-41EF-8407-FD12F193AC81}" type="pres">
      <dgm:prSet presAssocID="{3F13C951-BD39-4362-818B-4023166EDF3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7688C1-3F84-4A71-BDB0-9F5AAE4447F8}" type="pres">
      <dgm:prSet presAssocID="{7F922A06-F8B7-4EB0-BE99-626471F6A78E}" presName="spacer" presStyleCnt="0"/>
      <dgm:spPr/>
    </dgm:pt>
    <dgm:pt modelId="{C19DE890-69BF-427D-8CC9-54FC56542F3A}" type="pres">
      <dgm:prSet presAssocID="{181079D5-CAD1-42FA-9D58-DCEC76E7674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5D5E30E-C37B-4FA9-97CD-0A54F3DB699E}" type="pres">
      <dgm:prSet presAssocID="{FD7EC975-13E2-4F81-9A5E-8CD15D1D66C9}" presName="spacer" presStyleCnt="0"/>
      <dgm:spPr/>
    </dgm:pt>
    <dgm:pt modelId="{2BBA6D4B-3046-4AD4-87F2-0C8E0F1FB122}" type="pres">
      <dgm:prSet presAssocID="{ABAE74A0-920D-4647-AC60-B81F2A03586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3451F647-38F0-4A59-8595-0BBF56B27AD4}" type="presOf" srcId="{3F13C951-BD39-4362-818B-4023166EDF32}" destId="{FF8AEAF7-1473-41EF-8407-FD12F193AC81}" srcOrd="0" destOrd="0" presId="urn:microsoft.com/office/officeart/2005/8/layout/vList2"/>
    <dgm:cxn modelId="{0042C860-CF80-463E-8393-B223C48F5400}" type="presOf" srcId="{ABAE74A0-920D-4647-AC60-B81F2A035866}" destId="{2BBA6D4B-3046-4AD4-87F2-0C8E0F1FB122}" srcOrd="0" destOrd="0" presId="urn:microsoft.com/office/officeart/2005/8/layout/vList2"/>
    <dgm:cxn modelId="{66A75AF7-7E53-4AC1-833F-466E39CEF95A}" srcId="{0980FDEC-EF23-4672-ACCF-2F2F2D969EA7}" destId="{3F13C951-BD39-4362-818B-4023166EDF32}" srcOrd="2" destOrd="0" parTransId="{340C1C9E-CBF7-4F0D-8F72-76B305BA86BE}" sibTransId="{7F922A06-F8B7-4EB0-BE99-626471F6A78E}"/>
    <dgm:cxn modelId="{7FE030DE-4B42-47EE-9C51-1E4BDF55C03F}" srcId="{0980FDEC-EF23-4672-ACCF-2F2F2D969EA7}" destId="{06408DC0-8B3C-4133-B495-8B8AA015FB7B}" srcOrd="0" destOrd="0" parTransId="{2AA3C586-9AEE-4DD7-9D81-F15194948888}" sibTransId="{55FA3614-3058-4D20-BAAF-8121A76ABB23}"/>
    <dgm:cxn modelId="{A94399ED-D4D1-45C8-A113-A6FA6C16717C}" srcId="{0980FDEC-EF23-4672-ACCF-2F2F2D969EA7}" destId="{AA2600E6-04F0-43CE-892C-D45C83F766C6}" srcOrd="1" destOrd="0" parTransId="{5651A4FD-BE91-4ECA-8985-9B3FD0FAE16D}" sibTransId="{68DB3B2A-D48C-4178-BF56-F23EB117D0D3}"/>
    <dgm:cxn modelId="{4C006AB7-1F46-4493-9AA4-B328148FA56F}" srcId="{0980FDEC-EF23-4672-ACCF-2F2F2D969EA7}" destId="{ABAE74A0-920D-4647-AC60-B81F2A035866}" srcOrd="4" destOrd="0" parTransId="{764819F8-7843-41B2-B7EA-CE27622BFB4E}" sibTransId="{6C50DE17-43DB-4AAC-88FE-3A120DFCF78E}"/>
    <dgm:cxn modelId="{C87074C1-28D1-450C-83A3-0F579B619BA7}" type="presOf" srcId="{AA2600E6-04F0-43CE-892C-D45C83F766C6}" destId="{259F4296-FF6F-4CAA-814D-E01B4779A1D6}" srcOrd="0" destOrd="0" presId="urn:microsoft.com/office/officeart/2005/8/layout/vList2"/>
    <dgm:cxn modelId="{00EEA98C-8094-4E00-9AD8-8B0BDACF914E}" type="presOf" srcId="{06408DC0-8B3C-4133-B495-8B8AA015FB7B}" destId="{9EFF7B3E-67C4-4319-980B-C9C6F62702C6}" srcOrd="0" destOrd="0" presId="urn:microsoft.com/office/officeart/2005/8/layout/vList2"/>
    <dgm:cxn modelId="{C53AE469-195B-4325-93D1-F9E5651EF4E0}" type="presOf" srcId="{0980FDEC-EF23-4672-ACCF-2F2F2D969EA7}" destId="{0E73FF8E-2F8F-4884-B02D-FD7B39C05572}" srcOrd="0" destOrd="0" presId="urn:microsoft.com/office/officeart/2005/8/layout/vList2"/>
    <dgm:cxn modelId="{4C8498C2-A6D9-4F0C-8E8E-C004F47F4488}" srcId="{0980FDEC-EF23-4672-ACCF-2F2F2D969EA7}" destId="{181079D5-CAD1-42FA-9D58-DCEC76E76740}" srcOrd="3" destOrd="0" parTransId="{6C374139-A7FB-4895-B7C1-22FE983CCE6A}" sibTransId="{FD7EC975-13E2-4F81-9A5E-8CD15D1D66C9}"/>
    <dgm:cxn modelId="{937A5111-2B35-4673-AAAE-6667A485CBCD}" type="presOf" srcId="{181079D5-CAD1-42FA-9D58-DCEC76E76740}" destId="{C19DE890-69BF-427D-8CC9-54FC56542F3A}" srcOrd="0" destOrd="0" presId="urn:microsoft.com/office/officeart/2005/8/layout/vList2"/>
    <dgm:cxn modelId="{727307FB-BEC7-4B4B-85DD-F1413E22555A}" type="presParOf" srcId="{0E73FF8E-2F8F-4884-B02D-FD7B39C05572}" destId="{9EFF7B3E-67C4-4319-980B-C9C6F62702C6}" srcOrd="0" destOrd="0" presId="urn:microsoft.com/office/officeart/2005/8/layout/vList2"/>
    <dgm:cxn modelId="{5A964128-2899-4797-B186-97BD45AB5488}" type="presParOf" srcId="{0E73FF8E-2F8F-4884-B02D-FD7B39C05572}" destId="{7B89D56A-9604-4A29-83F8-202B08836AC9}" srcOrd="1" destOrd="0" presId="urn:microsoft.com/office/officeart/2005/8/layout/vList2"/>
    <dgm:cxn modelId="{4592BF36-472C-4C11-B49C-26663AE1CBDF}" type="presParOf" srcId="{0E73FF8E-2F8F-4884-B02D-FD7B39C05572}" destId="{259F4296-FF6F-4CAA-814D-E01B4779A1D6}" srcOrd="2" destOrd="0" presId="urn:microsoft.com/office/officeart/2005/8/layout/vList2"/>
    <dgm:cxn modelId="{11FFF70E-9000-4876-917C-FADD83C8F2DF}" type="presParOf" srcId="{0E73FF8E-2F8F-4884-B02D-FD7B39C05572}" destId="{2D6ADED5-C6D5-4D13-A607-3F0EA05B3217}" srcOrd="3" destOrd="0" presId="urn:microsoft.com/office/officeart/2005/8/layout/vList2"/>
    <dgm:cxn modelId="{4C7646CD-0929-415D-894F-A2CA44B27323}" type="presParOf" srcId="{0E73FF8E-2F8F-4884-B02D-FD7B39C05572}" destId="{FF8AEAF7-1473-41EF-8407-FD12F193AC81}" srcOrd="4" destOrd="0" presId="urn:microsoft.com/office/officeart/2005/8/layout/vList2"/>
    <dgm:cxn modelId="{87E7AEA7-B719-4511-8C3B-FF2B628B938C}" type="presParOf" srcId="{0E73FF8E-2F8F-4884-B02D-FD7B39C05572}" destId="{927688C1-3F84-4A71-BDB0-9F5AAE4447F8}" srcOrd="5" destOrd="0" presId="urn:microsoft.com/office/officeart/2005/8/layout/vList2"/>
    <dgm:cxn modelId="{9B1998DE-1EDD-47EC-AA44-F734EC48D8B1}" type="presParOf" srcId="{0E73FF8E-2F8F-4884-B02D-FD7B39C05572}" destId="{C19DE890-69BF-427D-8CC9-54FC56542F3A}" srcOrd="6" destOrd="0" presId="urn:microsoft.com/office/officeart/2005/8/layout/vList2"/>
    <dgm:cxn modelId="{97F397B4-C6B0-4D1C-930E-7BB90B8ED49A}" type="presParOf" srcId="{0E73FF8E-2F8F-4884-B02D-FD7B39C05572}" destId="{C5D5E30E-C37B-4FA9-97CD-0A54F3DB699E}" srcOrd="7" destOrd="0" presId="urn:microsoft.com/office/officeart/2005/8/layout/vList2"/>
    <dgm:cxn modelId="{F4D4D8D9-2A5B-448A-A1BB-275526F119E8}" type="presParOf" srcId="{0E73FF8E-2F8F-4884-B02D-FD7B39C05572}" destId="{2BBA6D4B-3046-4AD4-87F2-0C8E0F1FB12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CE489-0F0A-42BF-834F-8FF73D2FC891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6100" kern="1200" smtClean="0"/>
            <a:t>Bloedgroepen</a:t>
          </a:r>
          <a:endParaRPr lang="nl-NL" sz="6100" kern="1200"/>
        </a:p>
      </dsp:txBody>
      <dsp:txXfrm>
        <a:off x="71422" y="74891"/>
        <a:ext cx="7629556" cy="1320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DDE6C-C5C5-48AB-874E-7DB74AC7D1D8}">
      <dsp:nvSpPr>
        <dsp:cNvPr id="0" name=""/>
        <dsp:cNvSpPr/>
      </dsp:nvSpPr>
      <dsp:spPr>
        <a:xfrm>
          <a:off x="0" y="1139"/>
          <a:ext cx="6400800" cy="1750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400" kern="1200" smtClean="0"/>
            <a:t>Antigenen – antistoffen - bloedtransfusies</a:t>
          </a:r>
          <a:endParaRPr lang="nl-NL" sz="4400" kern="1200"/>
        </a:p>
      </dsp:txBody>
      <dsp:txXfrm>
        <a:off x="85444" y="86583"/>
        <a:ext cx="6229912" cy="1579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6A8AC-F24A-4F06-AE2A-84280D47AA0A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smtClean="0"/>
            <a:t>Bloedgroepen: erfelijk bepaald</a:t>
          </a:r>
          <a:endParaRPr lang="nl-NL" sz="4700" kern="1200"/>
        </a:p>
      </dsp:txBody>
      <dsp:txXfrm>
        <a:off x="55030" y="62882"/>
        <a:ext cx="8119540" cy="10172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8D201C-7B53-4A34-8D56-AB533D3B9640}">
      <dsp:nvSpPr>
        <dsp:cNvPr id="0" name=""/>
        <dsp:cNvSpPr/>
      </dsp:nvSpPr>
      <dsp:spPr>
        <a:xfrm>
          <a:off x="0" y="12116"/>
          <a:ext cx="6347048" cy="62361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600" kern="1200" dirty="0" smtClean="0"/>
            <a:t>Er zijn vier verschillende bloedgroepen</a:t>
          </a:r>
          <a:endParaRPr lang="nl-NL" sz="2600" kern="1200" dirty="0"/>
        </a:p>
      </dsp:txBody>
      <dsp:txXfrm>
        <a:off x="30442" y="42558"/>
        <a:ext cx="6286164" cy="562726"/>
      </dsp:txXfrm>
    </dsp:sp>
    <dsp:sp modelId="{4433EADF-883F-4D24-B366-2C3A911252D7}">
      <dsp:nvSpPr>
        <dsp:cNvPr id="0" name=""/>
        <dsp:cNvSpPr/>
      </dsp:nvSpPr>
      <dsp:spPr>
        <a:xfrm>
          <a:off x="0" y="710606"/>
          <a:ext cx="6347048" cy="62361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600" kern="1200" smtClean="0"/>
            <a:t>A – B – AB – 0 (nul)</a:t>
          </a:r>
          <a:endParaRPr lang="nl-NL" sz="2600" kern="1200"/>
        </a:p>
      </dsp:txBody>
      <dsp:txXfrm>
        <a:off x="30442" y="741048"/>
        <a:ext cx="6286164" cy="562726"/>
      </dsp:txXfrm>
    </dsp:sp>
    <dsp:sp modelId="{45BFEE05-38C2-4D2C-BA1F-201042A619DD}">
      <dsp:nvSpPr>
        <dsp:cNvPr id="0" name=""/>
        <dsp:cNvSpPr/>
      </dsp:nvSpPr>
      <dsp:spPr>
        <a:xfrm>
          <a:off x="0" y="1409096"/>
          <a:ext cx="6347048" cy="62361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600" kern="1200" dirty="0" smtClean="0"/>
            <a:t>Welke bloedgroep je hebt is erfelijk bepaald</a:t>
          </a:r>
          <a:endParaRPr lang="nl-NL" sz="2600" kern="1200" dirty="0"/>
        </a:p>
      </dsp:txBody>
      <dsp:txXfrm>
        <a:off x="30442" y="1439538"/>
        <a:ext cx="6286164" cy="5627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286B5-94FE-4A07-BA8E-AFE4CDCC21AA}">
      <dsp:nvSpPr>
        <dsp:cNvPr id="0" name=""/>
        <dsp:cNvSpPr/>
      </dsp:nvSpPr>
      <dsp:spPr>
        <a:xfrm>
          <a:off x="0" y="19844"/>
          <a:ext cx="8229600" cy="110331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600" kern="1200" smtClean="0"/>
            <a:t>Antigenen – antistoffen in bloed </a:t>
          </a:r>
          <a:endParaRPr lang="nl-NL" sz="4600" kern="1200"/>
        </a:p>
      </dsp:txBody>
      <dsp:txXfrm>
        <a:off x="53859" y="73703"/>
        <a:ext cx="8121882" cy="9955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72850-5217-49C6-B777-393AEF1D916E}">
      <dsp:nvSpPr>
        <dsp:cNvPr id="0" name=""/>
        <dsp:cNvSpPr/>
      </dsp:nvSpPr>
      <dsp:spPr>
        <a:xfrm>
          <a:off x="0" y="19844"/>
          <a:ext cx="8229600" cy="110331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600" kern="1200" smtClean="0"/>
            <a:t>Bloedgroepen en hun antigenen</a:t>
          </a:r>
          <a:endParaRPr lang="nl-NL" sz="4600" kern="1200"/>
        </a:p>
      </dsp:txBody>
      <dsp:txXfrm>
        <a:off x="53859" y="73703"/>
        <a:ext cx="8121882" cy="9955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B2A8E9-6C18-46E8-9954-5CB04DC24749}">
      <dsp:nvSpPr>
        <dsp:cNvPr id="0" name=""/>
        <dsp:cNvSpPr/>
      </dsp:nvSpPr>
      <dsp:spPr>
        <a:xfrm>
          <a:off x="0" y="60115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smtClean="0"/>
            <a:t>Bloedgroep A heeft antigenen A</a:t>
          </a:r>
          <a:endParaRPr lang="nl-NL" sz="2300" kern="1200"/>
        </a:p>
      </dsp:txBody>
      <dsp:txXfrm>
        <a:off x="26930" y="87045"/>
        <a:ext cx="8443084" cy="497795"/>
      </dsp:txXfrm>
    </dsp:sp>
    <dsp:sp modelId="{958E253E-E38D-4C92-9E45-985D3592FACF}">
      <dsp:nvSpPr>
        <dsp:cNvPr id="0" name=""/>
        <dsp:cNvSpPr/>
      </dsp:nvSpPr>
      <dsp:spPr>
        <a:xfrm>
          <a:off x="0" y="678010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-637824"/>
                <a:satOff val="3843"/>
                <a:lumOff val="308"/>
                <a:alphaOff val="0"/>
                <a:tint val="50000"/>
                <a:satMod val="300000"/>
              </a:schemeClr>
            </a:gs>
            <a:gs pos="35000">
              <a:schemeClr val="accent4">
                <a:hueOff val="-637824"/>
                <a:satOff val="3843"/>
                <a:lumOff val="308"/>
                <a:alphaOff val="0"/>
                <a:tint val="37000"/>
                <a:satMod val="300000"/>
              </a:schemeClr>
            </a:gs>
            <a:gs pos="100000">
              <a:schemeClr val="accent4">
                <a:hueOff val="-637824"/>
                <a:satOff val="3843"/>
                <a:lumOff val="30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smtClean="0"/>
            <a:t>Bloedgroep B heeft antigenen B</a:t>
          </a:r>
          <a:endParaRPr lang="nl-NL" sz="2300" kern="1200"/>
        </a:p>
      </dsp:txBody>
      <dsp:txXfrm>
        <a:off x="26930" y="704940"/>
        <a:ext cx="8443084" cy="497795"/>
      </dsp:txXfrm>
    </dsp:sp>
    <dsp:sp modelId="{60FB36C0-55C6-4039-9C1F-89DEEE30E6D7}">
      <dsp:nvSpPr>
        <dsp:cNvPr id="0" name=""/>
        <dsp:cNvSpPr/>
      </dsp:nvSpPr>
      <dsp:spPr>
        <a:xfrm>
          <a:off x="0" y="1295905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-1275649"/>
                <a:satOff val="7685"/>
                <a:lumOff val="616"/>
                <a:alphaOff val="0"/>
                <a:tint val="50000"/>
                <a:satMod val="300000"/>
              </a:schemeClr>
            </a:gs>
            <a:gs pos="35000">
              <a:schemeClr val="accent4">
                <a:hueOff val="-1275649"/>
                <a:satOff val="7685"/>
                <a:lumOff val="616"/>
                <a:alphaOff val="0"/>
                <a:tint val="37000"/>
                <a:satMod val="300000"/>
              </a:schemeClr>
            </a:gs>
            <a:gs pos="100000">
              <a:schemeClr val="accent4">
                <a:hueOff val="-1275649"/>
                <a:satOff val="7685"/>
                <a:lumOff val="61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/>
            <a:t>Bloedgroep A heeft antistoffen tegen B (anti-B)</a:t>
          </a:r>
          <a:endParaRPr lang="nl-NL" sz="2300" kern="1200" dirty="0"/>
        </a:p>
      </dsp:txBody>
      <dsp:txXfrm>
        <a:off x="26930" y="1322835"/>
        <a:ext cx="8443084" cy="497795"/>
      </dsp:txXfrm>
    </dsp:sp>
    <dsp:sp modelId="{DCEB1855-73C6-4D89-AF52-5593B84D772A}">
      <dsp:nvSpPr>
        <dsp:cNvPr id="0" name=""/>
        <dsp:cNvSpPr/>
      </dsp:nvSpPr>
      <dsp:spPr>
        <a:xfrm>
          <a:off x="0" y="1913801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-1913473"/>
                <a:satOff val="11528"/>
                <a:lumOff val="924"/>
                <a:alphaOff val="0"/>
                <a:tint val="50000"/>
                <a:satMod val="300000"/>
              </a:schemeClr>
            </a:gs>
            <a:gs pos="35000">
              <a:schemeClr val="accent4">
                <a:hueOff val="-1913473"/>
                <a:satOff val="11528"/>
                <a:lumOff val="924"/>
                <a:alphaOff val="0"/>
                <a:tint val="37000"/>
                <a:satMod val="300000"/>
              </a:schemeClr>
            </a:gs>
            <a:gs pos="100000">
              <a:schemeClr val="accent4">
                <a:hueOff val="-1913473"/>
                <a:satOff val="11528"/>
                <a:lumOff val="92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/>
            <a:t>Bloedgroep B heeft antistoffen tegen A (anti-A)</a:t>
          </a:r>
          <a:endParaRPr lang="nl-NL" sz="2300" kern="1200" dirty="0"/>
        </a:p>
      </dsp:txBody>
      <dsp:txXfrm>
        <a:off x="26930" y="1940731"/>
        <a:ext cx="8443084" cy="497795"/>
      </dsp:txXfrm>
    </dsp:sp>
    <dsp:sp modelId="{97AF406A-978B-40CC-A0FB-818E34E3DE06}">
      <dsp:nvSpPr>
        <dsp:cNvPr id="0" name=""/>
        <dsp:cNvSpPr/>
      </dsp:nvSpPr>
      <dsp:spPr>
        <a:xfrm>
          <a:off x="0" y="2531696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-2551297"/>
                <a:satOff val="15371"/>
                <a:lumOff val="1232"/>
                <a:alphaOff val="0"/>
                <a:tint val="50000"/>
                <a:satMod val="300000"/>
              </a:schemeClr>
            </a:gs>
            <a:gs pos="35000">
              <a:schemeClr val="accent4">
                <a:hueOff val="-2551297"/>
                <a:satOff val="15371"/>
                <a:lumOff val="1232"/>
                <a:alphaOff val="0"/>
                <a:tint val="37000"/>
                <a:satMod val="300000"/>
              </a:schemeClr>
            </a:gs>
            <a:gs pos="100000">
              <a:schemeClr val="accent4">
                <a:hueOff val="-2551297"/>
                <a:satOff val="15371"/>
                <a:lumOff val="123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/>
            <a:t>Bloedgroep AB heeft beide antigenen A en B</a:t>
          </a:r>
          <a:endParaRPr lang="nl-NL" sz="2300" kern="1200" dirty="0"/>
        </a:p>
      </dsp:txBody>
      <dsp:txXfrm>
        <a:off x="26930" y="2558626"/>
        <a:ext cx="8443084" cy="497795"/>
      </dsp:txXfrm>
    </dsp:sp>
    <dsp:sp modelId="{8D9B7715-21D6-4F68-A479-E92331D85D30}">
      <dsp:nvSpPr>
        <dsp:cNvPr id="0" name=""/>
        <dsp:cNvSpPr/>
      </dsp:nvSpPr>
      <dsp:spPr>
        <a:xfrm>
          <a:off x="0" y="3149591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-3189121"/>
                <a:satOff val="19214"/>
                <a:lumOff val="1540"/>
                <a:alphaOff val="0"/>
                <a:tint val="50000"/>
                <a:satMod val="300000"/>
              </a:schemeClr>
            </a:gs>
            <a:gs pos="35000">
              <a:schemeClr val="accent4">
                <a:hueOff val="-3189121"/>
                <a:satOff val="19214"/>
                <a:lumOff val="1540"/>
                <a:alphaOff val="0"/>
                <a:tint val="37000"/>
                <a:satMod val="300000"/>
              </a:schemeClr>
            </a:gs>
            <a:gs pos="100000">
              <a:schemeClr val="accent4">
                <a:hueOff val="-3189121"/>
                <a:satOff val="19214"/>
                <a:lumOff val="154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smtClean="0"/>
            <a:t>Bloedgroep AB heeft geen antistoffen</a:t>
          </a:r>
          <a:endParaRPr lang="nl-NL" sz="2300" kern="1200"/>
        </a:p>
      </dsp:txBody>
      <dsp:txXfrm>
        <a:off x="26930" y="3176521"/>
        <a:ext cx="8443084" cy="497795"/>
      </dsp:txXfrm>
    </dsp:sp>
    <dsp:sp modelId="{3BE18564-4096-4DA7-9B31-E477D4D4E77A}">
      <dsp:nvSpPr>
        <dsp:cNvPr id="0" name=""/>
        <dsp:cNvSpPr/>
      </dsp:nvSpPr>
      <dsp:spPr>
        <a:xfrm>
          <a:off x="0" y="3767486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-3826945"/>
                <a:satOff val="23056"/>
                <a:lumOff val="1848"/>
                <a:alphaOff val="0"/>
                <a:tint val="50000"/>
                <a:satMod val="300000"/>
              </a:schemeClr>
            </a:gs>
            <a:gs pos="35000">
              <a:schemeClr val="accent4">
                <a:hueOff val="-3826945"/>
                <a:satOff val="23056"/>
                <a:lumOff val="1848"/>
                <a:alphaOff val="0"/>
                <a:tint val="37000"/>
                <a:satMod val="300000"/>
              </a:schemeClr>
            </a:gs>
            <a:gs pos="100000">
              <a:schemeClr val="accent4">
                <a:hueOff val="-3826945"/>
                <a:satOff val="23056"/>
                <a:lumOff val="184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smtClean="0"/>
            <a:t>Bloedgroep 0 heeft geen antigenen</a:t>
          </a:r>
          <a:endParaRPr lang="nl-NL" sz="2300" kern="1200"/>
        </a:p>
      </dsp:txBody>
      <dsp:txXfrm>
        <a:off x="26930" y="3794416"/>
        <a:ext cx="8443084" cy="497795"/>
      </dsp:txXfrm>
    </dsp:sp>
    <dsp:sp modelId="{833AAE77-D139-4BD4-ADFE-5FAA7A79D7CD}">
      <dsp:nvSpPr>
        <dsp:cNvPr id="0" name=""/>
        <dsp:cNvSpPr/>
      </dsp:nvSpPr>
      <dsp:spPr>
        <a:xfrm>
          <a:off x="0" y="4385381"/>
          <a:ext cx="8496944" cy="55165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/>
            <a:t>Bloedgroep 0 heeft antistoffen tegen A en B (anti-A + anti-B)</a:t>
          </a:r>
          <a:endParaRPr lang="nl-NL" sz="2300" kern="1200" dirty="0"/>
        </a:p>
      </dsp:txBody>
      <dsp:txXfrm>
        <a:off x="26930" y="4412311"/>
        <a:ext cx="8443084" cy="4977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008ACB-267D-4742-886A-D9E4208A503F}">
      <dsp:nvSpPr>
        <dsp:cNvPr id="0" name=""/>
        <dsp:cNvSpPr/>
      </dsp:nvSpPr>
      <dsp:spPr>
        <a:xfrm>
          <a:off x="0" y="91799"/>
          <a:ext cx="8229600" cy="9594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000" kern="1200" smtClean="0"/>
            <a:t>Verschil bloedgroepen - ziektekiemen</a:t>
          </a:r>
          <a:endParaRPr lang="nl-NL" sz="4000" kern="1200"/>
        </a:p>
      </dsp:txBody>
      <dsp:txXfrm>
        <a:off x="46834" y="138633"/>
        <a:ext cx="8135932" cy="8657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F7B3E-67C4-4319-980B-C9C6F62702C6}">
      <dsp:nvSpPr>
        <dsp:cNvPr id="0" name=""/>
        <dsp:cNvSpPr/>
      </dsp:nvSpPr>
      <dsp:spPr>
        <a:xfrm>
          <a:off x="0" y="63425"/>
          <a:ext cx="8229600" cy="59962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Antigenen zijn erfelijk bepaald</a:t>
          </a:r>
          <a:endParaRPr lang="nl-NL" sz="2500" kern="1200"/>
        </a:p>
      </dsp:txBody>
      <dsp:txXfrm>
        <a:off x="29271" y="92696"/>
        <a:ext cx="8171058" cy="541083"/>
      </dsp:txXfrm>
    </dsp:sp>
    <dsp:sp modelId="{259F4296-FF6F-4CAA-814D-E01B4779A1D6}">
      <dsp:nvSpPr>
        <dsp:cNvPr id="0" name=""/>
        <dsp:cNvSpPr/>
      </dsp:nvSpPr>
      <dsp:spPr>
        <a:xfrm>
          <a:off x="0" y="735050"/>
          <a:ext cx="8229600" cy="599625"/>
        </a:xfrm>
        <a:prstGeom prst="roundRect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Antistoffen zijn erfelijk bepaald</a:t>
          </a:r>
          <a:endParaRPr lang="nl-NL" sz="2500" kern="1200"/>
        </a:p>
      </dsp:txBody>
      <dsp:txXfrm>
        <a:off x="29271" y="764321"/>
        <a:ext cx="8171058" cy="541083"/>
      </dsp:txXfrm>
    </dsp:sp>
    <dsp:sp modelId="{FF8AEAF7-1473-41EF-8407-FD12F193AC81}">
      <dsp:nvSpPr>
        <dsp:cNvPr id="0" name=""/>
        <dsp:cNvSpPr/>
      </dsp:nvSpPr>
      <dsp:spPr>
        <a:xfrm>
          <a:off x="0" y="1406675"/>
          <a:ext cx="8229600" cy="599625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smtClean="0"/>
            <a:t>Antigene en antistoffen zijn vanaf begin aanwezig</a:t>
          </a:r>
          <a:endParaRPr lang="nl-NL" sz="2500" kern="1200"/>
        </a:p>
      </dsp:txBody>
      <dsp:txXfrm>
        <a:off x="29271" y="1435946"/>
        <a:ext cx="8171058" cy="541083"/>
      </dsp:txXfrm>
    </dsp:sp>
    <dsp:sp modelId="{C19DE890-69BF-427D-8CC9-54FC56542F3A}">
      <dsp:nvSpPr>
        <dsp:cNvPr id="0" name=""/>
        <dsp:cNvSpPr/>
      </dsp:nvSpPr>
      <dsp:spPr>
        <a:xfrm>
          <a:off x="0" y="2078300"/>
          <a:ext cx="8229600" cy="599625"/>
        </a:xfrm>
        <a:prstGeom prst="roundRect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dirty="0" smtClean="0"/>
            <a:t>Worden dus niet gemaakt door de witte bloedcellen</a:t>
          </a:r>
          <a:endParaRPr lang="nl-NL" sz="2500" kern="1200" dirty="0"/>
        </a:p>
      </dsp:txBody>
      <dsp:txXfrm>
        <a:off x="29271" y="2107571"/>
        <a:ext cx="8171058" cy="541083"/>
      </dsp:txXfrm>
    </dsp:sp>
    <dsp:sp modelId="{2BBA6D4B-3046-4AD4-87F2-0C8E0F1FB122}">
      <dsp:nvSpPr>
        <dsp:cNvPr id="0" name=""/>
        <dsp:cNvSpPr/>
      </dsp:nvSpPr>
      <dsp:spPr>
        <a:xfrm>
          <a:off x="0" y="2749925"/>
          <a:ext cx="8229600" cy="59962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kern="1200" dirty="0" smtClean="0"/>
            <a:t>Antistoffen tegen ziekte: bouw je tijdens leven op</a:t>
          </a:r>
          <a:endParaRPr lang="nl-NL" sz="2500" kern="1200" dirty="0"/>
        </a:p>
      </dsp:txBody>
      <dsp:txXfrm>
        <a:off x="29271" y="2779196"/>
        <a:ext cx="8171058" cy="541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343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422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356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264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486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41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908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74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195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325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13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chemeClr val="accent2">
                <a:lumMod val="60000"/>
                <a:lumOff val="40000"/>
              </a:schemeClr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B529F-8D92-4544-86C9-4820EFBE5FD2}" type="datetimeFigureOut">
              <a:rPr lang="nl-NL" smtClean="0"/>
              <a:t>19-9-2014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92EA7-0175-4A89-BECD-4864AA9B52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8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08421777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44614983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3800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6090658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403754"/>
              </p:ext>
            </p:extLst>
          </p:nvPr>
        </p:nvGraphicFramePr>
        <p:xfrm>
          <a:off x="1445212" y="1556792"/>
          <a:ext cx="6347048" cy="2044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89040"/>
            <a:ext cx="6884352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22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0721362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rc_mi" descr="http://upload.wikimedia.org/wikipedia/commons/thumb/3/32/ABO_blood_type.svg/1280px-ABO_blood_type.svg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76387"/>
            <a:ext cx="7848872" cy="50209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370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5895259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9466712"/>
              </p:ext>
            </p:extLst>
          </p:nvPr>
        </p:nvGraphicFramePr>
        <p:xfrm>
          <a:off x="323528" y="1628800"/>
          <a:ext cx="8496944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1263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9220757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219560"/>
              </p:ext>
            </p:extLst>
          </p:nvPr>
        </p:nvGraphicFramePr>
        <p:xfrm>
          <a:off x="457200" y="1600201"/>
          <a:ext cx="8229600" cy="3412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007812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136</Words>
  <Application>Microsoft Office PowerPoint</Application>
  <PresentationFormat>Diavoorstelling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Bloedgroepen</dc:title>
  <dc:creator>Beheerder</dc:creator>
  <cp:lastModifiedBy>Beheerder</cp:lastModifiedBy>
  <cp:revision>4</cp:revision>
  <dcterms:created xsi:type="dcterms:W3CDTF">2013-09-30T18:54:57Z</dcterms:created>
  <dcterms:modified xsi:type="dcterms:W3CDTF">2014-09-19T12:44:20Z</dcterms:modified>
</cp:coreProperties>
</file>